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713" r:id="rId3"/>
    <p:sldId id="1099" r:id="rId4"/>
    <p:sldId id="1067" r:id="rId5"/>
    <p:sldId id="1109" r:id="rId6"/>
    <p:sldId id="1110" r:id="rId8"/>
    <p:sldId id="1069" r:id="rId9"/>
    <p:sldId id="1113" r:id="rId10"/>
    <p:sldId id="1114" r:id="rId11"/>
    <p:sldId id="1115" r:id="rId12"/>
    <p:sldId id="1116" r:id="rId13"/>
    <p:sldId id="1070" r:id="rId14"/>
    <p:sldId id="1102" r:id="rId15"/>
    <p:sldId id="1072" r:id="rId16"/>
    <p:sldId id="1105" r:id="rId17"/>
    <p:sldId id="1100" r:id="rId18"/>
    <p:sldId id="1073" r:id="rId19"/>
    <p:sldId id="1079" r:id="rId20"/>
    <p:sldId id="1083" r:id="rId21"/>
    <p:sldId id="1085" r:id="rId22"/>
    <p:sldId id="1091" r:id="rId23"/>
    <p:sldId id="1101" r:id="rId24"/>
    <p:sldId id="1095" r:id="rId25"/>
    <p:sldId id="1112" r:id="rId26"/>
    <p:sldId id="105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2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7E7"/>
    <a:srgbClr val="E06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7" autoAdjust="0"/>
    <p:restoredTop sz="94635" autoAdjust="0"/>
  </p:normalViewPr>
  <p:slideViewPr>
    <p:cSldViewPr showGuides="1">
      <p:cViewPr varScale="1">
        <p:scale>
          <a:sx n="89" d="100"/>
          <a:sy n="89" d="100"/>
        </p:scale>
        <p:origin x="-1500" y="-96"/>
      </p:cViewPr>
      <p:guideLst>
        <p:guide orient="horz" pos="2012"/>
        <p:guide pos="37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50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94C85-67AB-46CB-9E16-C86061EAB0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AC893-17A6-4C88-AFAE-3CCBE597976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A5FEF5-B839-4F9A-90A0-B190FA0DB8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2A5FEF5-B839-4F9A-90A0-B190FA0DB86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  <p:pic>
        <p:nvPicPr>
          <p:cNvPr id="186369" name="Picture 1" descr="C:\Users\Administrator\Desktop\图片\微信图片_2019100409013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280576" cy="63458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8F1C1A0-6FF0-40AF-B732-61FA3B6993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0AC0F81-562F-47EA-9E27-5367901174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内用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5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tags" Target="../tags/tag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tags" Target="../tags/tag9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image" Target="../media/image29.jpeg"/><Relationship Id="rId7" Type="http://schemas.openxmlformats.org/officeDocument/2006/relationships/tags" Target="../tags/tag111.xml"/><Relationship Id="rId6" Type="http://schemas.openxmlformats.org/officeDocument/2006/relationships/image" Target="../media/image28.jpeg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13.xml"/><Relationship Id="rId10" Type="http://schemas.openxmlformats.org/officeDocument/2006/relationships/image" Target="../media/image30.jpeg"/><Relationship Id="rId1" Type="http://schemas.openxmlformats.org/officeDocument/2006/relationships/tags" Target="../tags/tag10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4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7.xml"/><Relationship Id="rId4" Type="http://schemas.openxmlformats.org/officeDocument/2006/relationships/image" Target="../media/image39.png"/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tags" Target="../tags/tag11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26.xml"/><Relationship Id="rId7" Type="http://schemas.openxmlformats.org/officeDocument/2006/relationships/tags" Target="../tags/tag125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8.xml"/><Relationship Id="rId7" Type="http://schemas.openxmlformats.org/officeDocument/2006/relationships/image" Target="../media/image48.png"/><Relationship Id="rId6" Type="http://schemas.openxmlformats.org/officeDocument/2006/relationships/image" Target="../media/image47.jpeg"/><Relationship Id="rId5" Type="http://schemas.openxmlformats.org/officeDocument/2006/relationships/tags" Target="../tags/tag127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4" Type="http://schemas.openxmlformats.org/officeDocument/2006/relationships/slideLayout" Target="../slideLayouts/slideLayout2.xml"/><Relationship Id="rId23" Type="http://schemas.openxmlformats.org/officeDocument/2006/relationships/image" Target="../media/image50.png"/><Relationship Id="rId22" Type="http://schemas.openxmlformats.org/officeDocument/2006/relationships/image" Target="../media/image49.png"/><Relationship Id="rId21" Type="http://schemas.openxmlformats.org/officeDocument/2006/relationships/tags" Target="../tags/tag149.xml"/><Relationship Id="rId20" Type="http://schemas.openxmlformats.org/officeDocument/2006/relationships/tags" Target="../tags/tag148.xml"/><Relationship Id="rId2" Type="http://schemas.openxmlformats.org/officeDocument/2006/relationships/tags" Target="../tags/tag130.xml"/><Relationship Id="rId19" Type="http://schemas.openxmlformats.org/officeDocument/2006/relationships/tags" Target="../tags/tag147.xml"/><Relationship Id="rId18" Type="http://schemas.openxmlformats.org/officeDocument/2006/relationships/tags" Target="../tags/tag146.xml"/><Relationship Id="rId17" Type="http://schemas.openxmlformats.org/officeDocument/2006/relationships/tags" Target="../tags/tag145.xml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29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6" Type="http://schemas.openxmlformats.org/officeDocument/2006/relationships/notesSlide" Target="../notesSlides/notesSlide1.xml"/><Relationship Id="rId35" Type="http://schemas.openxmlformats.org/officeDocument/2006/relationships/slideLayout" Target="../slideLayouts/slideLayout1.xml"/><Relationship Id="rId34" Type="http://schemas.openxmlformats.org/officeDocument/2006/relationships/tags" Target="../tags/tag54.xml"/><Relationship Id="rId33" Type="http://schemas.openxmlformats.org/officeDocument/2006/relationships/tags" Target="../tags/tag53.xml"/><Relationship Id="rId32" Type="http://schemas.openxmlformats.org/officeDocument/2006/relationships/tags" Target="../tags/tag52.xml"/><Relationship Id="rId31" Type="http://schemas.openxmlformats.org/officeDocument/2006/relationships/tags" Target="../tags/tag51.xml"/><Relationship Id="rId30" Type="http://schemas.openxmlformats.org/officeDocument/2006/relationships/tags" Target="../tags/tag50.xml"/><Relationship Id="rId3" Type="http://schemas.openxmlformats.org/officeDocument/2006/relationships/tags" Target="../tags/tag24.xml"/><Relationship Id="rId29" Type="http://schemas.openxmlformats.org/officeDocument/2006/relationships/image" Target="../media/image6.jpeg"/><Relationship Id="rId28" Type="http://schemas.openxmlformats.org/officeDocument/2006/relationships/tags" Target="../tags/tag49.xml"/><Relationship Id="rId27" Type="http://schemas.openxmlformats.org/officeDocument/2006/relationships/tags" Target="../tags/tag48.xml"/><Relationship Id="rId26" Type="http://schemas.openxmlformats.org/officeDocument/2006/relationships/tags" Target="../tags/tag47.xml"/><Relationship Id="rId25" Type="http://schemas.openxmlformats.org/officeDocument/2006/relationships/tags" Target="../tags/tag46.xml"/><Relationship Id="rId24" Type="http://schemas.openxmlformats.org/officeDocument/2006/relationships/tags" Target="../tags/tag45.xml"/><Relationship Id="rId23" Type="http://schemas.openxmlformats.org/officeDocument/2006/relationships/tags" Target="../tags/tag44.xml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3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80.xml"/><Relationship Id="rId25" Type="http://schemas.openxmlformats.org/officeDocument/2006/relationships/tags" Target="../tags/tag79.xml"/><Relationship Id="rId24" Type="http://schemas.openxmlformats.org/officeDocument/2006/relationships/tags" Target="../tags/tag78.xml"/><Relationship Id="rId23" Type="http://schemas.openxmlformats.org/officeDocument/2006/relationships/tags" Target="../tags/tag77.xml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6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3" Type="http://schemas.openxmlformats.org/officeDocument/2006/relationships/tags" Target="../tags/tag90.xml"/><Relationship Id="rId2" Type="http://schemas.openxmlformats.org/officeDocument/2006/relationships/image" Target="../media/image7.png"/><Relationship Id="rId1" Type="http://schemas.openxmlformats.org/officeDocument/2006/relationships/tags" Target="../tags/tag8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9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图片 2" descr="C:\Users\Lenovo\Desktop\系统推介会\3.jpg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2" y="0"/>
            <a:ext cx="12198907" cy="6856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矩形 4"/>
          <p:cNvSpPr>
            <a:spLocks noChangeArrowheads="1"/>
          </p:cNvSpPr>
          <p:nvPr/>
        </p:nvSpPr>
        <p:spPr bwMode="auto">
          <a:xfrm>
            <a:off x="47625" y="490220"/>
            <a:ext cx="12195175" cy="4749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algn="ctr">
              <a:lnSpc>
                <a:spcPct val="250000"/>
              </a:lnSpc>
            </a:pPr>
            <a:r>
              <a:rPr lang="en-US" altLang="en-US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Шаньдунская</a:t>
            </a:r>
            <a:r>
              <a:rPr lang="en-US" altLang="zh-CN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r>
              <a:rPr lang="en-US" altLang="en-US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Группа</a:t>
            </a:r>
            <a:r>
              <a:rPr lang="en-US" altLang="zh-CN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r>
              <a:rPr lang="en-US" altLang="en-US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Компаний</a:t>
            </a:r>
            <a:r>
              <a:rPr lang="en-US" altLang="zh-CN" sz="48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Grad Group</a:t>
            </a:r>
            <a:endParaRPr lang="en-US" altLang="zh-CN" sz="4800" dirty="0" smtClean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微软雅黑" panose="020B0503020204020204" pitchFamily="34" charset="-122"/>
            </a:endParaRPr>
          </a:p>
          <a:p>
            <a:pPr algn="ctr">
              <a:lnSpc>
                <a:spcPct val="250000"/>
              </a:lnSpc>
            </a:pPr>
            <a:r>
              <a:rPr lang="en-US" altLang="en-US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Председатель</a:t>
            </a:r>
            <a:r>
              <a:rPr lang="en-US" altLang="zh-CN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r>
              <a:rPr lang="en-US" altLang="en-US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правления</a:t>
            </a:r>
            <a:r>
              <a:rPr lang="en-US" altLang="zh-CN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: </a:t>
            </a:r>
            <a:r>
              <a:rPr lang="en-US" altLang="en-US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Гуань</a:t>
            </a:r>
            <a:r>
              <a:rPr lang="en-US" altLang="zh-CN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r>
              <a:rPr lang="en-US" altLang="en-US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Чжигуан</a:t>
            </a:r>
            <a:r>
              <a:rPr lang="en-US" altLang="zh-CN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 </a:t>
            </a:r>
            <a:endParaRPr lang="en-US" altLang="zh-CN" sz="3200" dirty="0" smtClean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微软雅黑" panose="020B0503020204020204" pitchFamily="34" charset="-122"/>
            </a:endParaRPr>
          </a:p>
          <a:p>
            <a:pPr algn="ctr">
              <a:lnSpc>
                <a:spcPct val="250000"/>
              </a:lnSpc>
            </a:pPr>
            <a:r>
              <a:rPr lang="en-US" altLang="zh-CN" sz="3200" dirty="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微软雅黑" panose="020B0503020204020204" pitchFamily="34" charset="-122"/>
              </a:rPr>
              <a:t>www.gradgroup.com</a:t>
            </a:r>
            <a:endParaRPr lang="en-US" altLang="zh-CN" sz="3200" dirty="0" smtClean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微软雅黑" panose="020B0503020204020204" pitchFamily="34" charset="-122"/>
            </a:endParaRPr>
          </a:p>
        </p:txBody>
      </p:sp>
      <p:pic>
        <p:nvPicPr>
          <p:cNvPr id="3" name="图片 2" descr="图片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332740"/>
            <a:ext cx="2086610" cy="875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1860" y="1556385"/>
            <a:ext cx="3589655" cy="37369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9380" y="5012690"/>
            <a:ext cx="57765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Вентиляционное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Обеспечивает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вентиляцию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воздухообмен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зданиях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подземных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парковках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заводах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Включает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повседневную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противодымную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вентиляцию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удаление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дыма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пожаре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square cross flow CT (5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955" y="1423035"/>
            <a:ext cx="5588635" cy="37261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5365" y="5299710"/>
            <a:ext cx="54006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Градирни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Гражданские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промышленные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модели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охлаждают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воду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системах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кондиционирования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промышленное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79875" y="534035"/>
            <a:ext cx="566801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подходящая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рынка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отопления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вентиляции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069715" y="548640"/>
            <a:ext cx="8693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Российский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рынок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востребованных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товаров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из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стеклопластиковых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композитных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материалов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7778" t="19074" r="11528" b="26852"/>
          <a:stretch>
            <a:fillRect/>
          </a:stretch>
        </p:blipFill>
        <p:spPr>
          <a:xfrm>
            <a:off x="5808345" y="3141345"/>
            <a:ext cx="6075045" cy="3095625"/>
          </a:xfrm>
          <a:prstGeom prst="rect">
            <a:avLst/>
          </a:prstGeom>
        </p:spPr>
      </p:pic>
      <p:pic>
        <p:nvPicPr>
          <p:cNvPr id="5" name="图片 4" descr="IMG_20130320_1133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1341120"/>
            <a:ext cx="4975860" cy="32772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591810" y="1556385"/>
            <a:ext cx="6600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Стеклопластиковые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спирально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намотанные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трубы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предназначены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транспортировки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питьевой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воды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хозяйственно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бытовых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сточных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химически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агрессивных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сред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других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жидкостей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7035" y="5156835"/>
            <a:ext cx="533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Композитный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модульный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резервуар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питьевой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воды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противопожарного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водоснабжения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сточных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химически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загрязнённых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других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целей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348615" y="1917065"/>
            <a:ext cx="11842750" cy="2555875"/>
            <a:chOff x="606" y="6463"/>
            <a:chExt cx="18650" cy="4025"/>
          </a:xfrm>
        </p:grpSpPr>
        <p:pic>
          <p:nvPicPr>
            <p:cNvPr id="6" name="图片 5" descr="FRP grating (7)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6" y="6486"/>
              <a:ext cx="5334" cy="400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0" y="6486"/>
              <a:ext cx="3997" cy="4002"/>
            </a:xfrm>
            <a:prstGeom prst="rect">
              <a:avLst/>
            </a:prstGeom>
          </p:spPr>
        </p:pic>
        <p:pic>
          <p:nvPicPr>
            <p:cNvPr id="8" name="图片 7" descr="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37" y="6463"/>
              <a:ext cx="4029" cy="4025"/>
            </a:xfrm>
            <a:prstGeom prst="rect">
              <a:avLst/>
            </a:prstGeom>
          </p:spPr>
        </p:pic>
        <p:pic>
          <p:nvPicPr>
            <p:cNvPr id="9" name="图片 8" descr="电池盖 (6)"/>
            <p:cNvPicPr>
              <a:picLocks noChangeAspect="1"/>
            </p:cNvPicPr>
            <p:nvPr/>
          </p:nvPicPr>
          <p:blipFill>
            <a:blip r:embed="rId4"/>
            <a:srcRect t="18519" b="29074"/>
            <a:stretch>
              <a:fillRect/>
            </a:stretch>
          </p:blipFill>
          <p:spPr>
            <a:xfrm>
              <a:off x="13966" y="6463"/>
              <a:ext cx="5290" cy="388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347980" y="4581525"/>
            <a:ext cx="8301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Стеклопластиковая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решётка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Пултрузионные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профили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Кабельный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лоток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41105" y="4580890"/>
            <a:ext cx="3350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Стеклопластиковые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автомобильные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детали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2220" y="548640"/>
            <a:ext cx="8693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Российский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рынок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востребованных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товаров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из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стеклопластиковых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композитных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материалов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466090" y="1269365"/>
            <a:ext cx="11262360" cy="2015490"/>
            <a:chOff x="705" y="1978"/>
            <a:chExt cx="18089" cy="343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5" y="2012"/>
              <a:ext cx="6480" cy="339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3" y="1978"/>
              <a:ext cx="6043" cy="33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26" y="1998"/>
              <a:ext cx="5368" cy="3392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695325" y="3303270"/>
            <a:ext cx="10537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Водоочистные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сооружения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  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Нефтехимический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завод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Электростанция</a:t>
            </a:r>
            <a:endParaRPr lang="en-US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5" y="3689985"/>
            <a:ext cx="3983990" cy="24079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820" y="3673475"/>
            <a:ext cx="3816985" cy="23552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315" y="3717290"/>
            <a:ext cx="3270250" cy="21869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39470" y="6237605"/>
            <a:ext cx="10537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Торговый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центр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Школа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                         </a:t>
            </a:r>
            <a:r>
              <a:rPr lang="en-US" altLang="zh-CN"/>
              <a:t>                      </a:t>
            </a:r>
            <a:endParaRPr lang="zh-CN"/>
          </a:p>
        </p:txBody>
      </p:sp>
      <p:sp>
        <p:nvSpPr>
          <p:cNvPr id="2" name="文本框 1"/>
          <p:cNvSpPr txBox="1"/>
          <p:nvPr/>
        </p:nvSpPr>
        <p:spPr>
          <a:xfrm>
            <a:off x="4583430" y="63246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Сферы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применения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19870" y="5869305"/>
            <a:ext cx="2627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Гражданское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здание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87620" y="621030"/>
            <a:ext cx="2515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преимущество</a:t>
            </a:r>
            <a:endParaRPr lang="en-US" altLang="en-US" sz="2400" b="1"/>
          </a:p>
        </p:txBody>
      </p:sp>
      <p:sp>
        <p:nvSpPr>
          <p:cNvPr id="102" name="文本框 101"/>
          <p:cNvSpPr txBox="1"/>
          <p:nvPr/>
        </p:nvSpPr>
        <p:spPr>
          <a:xfrm>
            <a:off x="767080" y="1772920"/>
            <a:ext cx="7043420" cy="4661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1、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Отрасль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ОВК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Предоставляем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клиентам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комплексные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услуги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"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под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ключ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",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осуществляем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детальное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проектирование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полных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систем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отопления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вентиляции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кондиционирования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гарантируя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своевременное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выполнение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требований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полную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целостность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системы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2、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Отрасли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композитных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материалов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Можем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осуществлять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индивидуальное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производство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продукции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клиентов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соответствии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различными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технологиями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Клиенты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предоставляют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чертежи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изделий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или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образцы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после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чего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выполняем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для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них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OEM-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или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ODM-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обработку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производство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под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заказ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или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разработку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производство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под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заказ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).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560" y="3141345"/>
            <a:ext cx="2960370" cy="24472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7475" y="4715510"/>
            <a:ext cx="1195705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34064" y="2197860"/>
            <a:ext cx="4367421" cy="2894787"/>
            <a:chOff x="4833150" y="1266579"/>
            <a:chExt cx="3811858" cy="2526552"/>
          </a:xfrm>
        </p:grpSpPr>
        <p:grpSp>
          <p:nvGrpSpPr>
            <p:cNvPr id="3" name="组合 2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椭圆 5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7" name="文本框 47"/>
            <p:cNvSpPr/>
            <p:nvPr/>
          </p:nvSpPr>
          <p:spPr>
            <a:xfrm>
              <a:off x="5162264" y="2274712"/>
              <a:ext cx="3482744" cy="50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Chapter 3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3" name="AutoShape 96"/>
          <p:cNvSpPr/>
          <p:nvPr/>
        </p:nvSpPr>
        <p:spPr>
          <a:xfrm>
            <a:off x="4008120" y="3068955"/>
            <a:ext cx="7891145" cy="1092835"/>
          </a:xfrm>
          <a:prstGeom prst="roundRect">
            <a:avLst>
              <a:gd name="adj" fmla="val 9106"/>
            </a:avLst>
          </a:prstGeom>
          <a:solidFill>
            <a:srgbClr val="0070C0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zh-CN" altLang="en-US" sz="3200" b="1" dirty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MH_Other_4"/>
          <p:cNvSpPr/>
          <p:nvPr>
            <p:custDataLst>
              <p:tags r:id="rId1"/>
            </p:custDataLst>
          </p:nvPr>
        </p:nvSpPr>
        <p:spPr>
          <a:xfrm>
            <a:off x="421927" y="5564221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2"/>
            </p:custDataLst>
          </p:nvPr>
        </p:nvSpPr>
        <p:spPr>
          <a:xfrm>
            <a:off x="1081198" y="5564754"/>
            <a:ext cx="335032" cy="335032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3"/>
            </p:custDataLst>
          </p:nvPr>
        </p:nvSpPr>
        <p:spPr>
          <a:xfrm>
            <a:off x="1416516" y="6054815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4"/>
            </p:custDataLst>
          </p:nvPr>
        </p:nvSpPr>
        <p:spPr>
          <a:xfrm>
            <a:off x="1783942" y="6162755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5"/>
            </p:custDataLst>
          </p:nvPr>
        </p:nvSpPr>
        <p:spPr>
          <a:xfrm>
            <a:off x="2213321" y="571953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6"/>
            </p:custDataLst>
          </p:nvPr>
        </p:nvSpPr>
        <p:spPr>
          <a:xfrm>
            <a:off x="2632704" y="5261849"/>
            <a:ext cx="382894" cy="382894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7"/>
            </p:custDataLst>
          </p:nvPr>
        </p:nvSpPr>
        <p:spPr>
          <a:xfrm>
            <a:off x="3114971" y="596510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8"/>
            </p:custDataLst>
          </p:nvPr>
        </p:nvSpPr>
        <p:spPr>
          <a:xfrm>
            <a:off x="3731777" y="5696250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1465" y="4581525"/>
            <a:ext cx="3703320" cy="800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Поставленная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продукция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</a:t>
            </a: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Градирни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вентиляционное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оборудование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1600" b="1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Поставляемая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продукция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Градирни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вентиляционное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оборудование</a:t>
            </a:r>
            <a:r>
              <a:rPr lang="en-US" altLang="zh-CN" sz="16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16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087620" y="621030"/>
            <a:ext cx="3214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115435" y="4509135"/>
            <a:ext cx="402082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Национального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плавательного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центра</a:t>
            </a:r>
            <a:endParaRPr lang="en-US" altLang="en-US" b="1" dirty="0" smtClean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Поставляемая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продукция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Градирни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вентиляционное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оборудование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en-US" altLang="zh-CN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291465" y="1325880"/>
            <a:ext cx="11593195" cy="3138170"/>
            <a:chOff x="188" y="2349"/>
            <a:chExt cx="18257" cy="4942"/>
          </a:xfrm>
        </p:grpSpPr>
        <p:pic>
          <p:nvPicPr>
            <p:cNvPr id="100" name="图片 99"/>
            <p:cNvPicPr/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88" y="2349"/>
              <a:ext cx="6174" cy="4845"/>
            </a:xfrm>
            <a:prstGeom prst="round2DiagRect">
              <a:avLst/>
            </a:prstGeom>
            <a:noFill/>
            <a:ln w="9525">
              <a:noFill/>
            </a:ln>
          </p:spPr>
        </p:pic>
        <p:pic>
          <p:nvPicPr>
            <p:cNvPr id="101" name="图片 100"/>
            <p:cNvPicPr/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425" y="2375"/>
              <a:ext cx="5903" cy="481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图片 2" descr="598b3b31d12c1c36fd45ccc8f17c87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12391" y="2375"/>
              <a:ext cx="6055" cy="4916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7752080" y="4464050"/>
            <a:ext cx="45993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строительства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стадиона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Камбодже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при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содействии</a:t>
            </a:r>
            <a:r>
              <a:rPr lang="en-US" altLang="zh-CN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Китая</a:t>
            </a:r>
            <a:endParaRPr lang="en-US" altLang="en-US" b="1" dirty="0" smtClean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Поставляемая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продукция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FRP-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резервуар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,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Вентиляционное</a:t>
            </a:r>
            <a:r>
              <a:rPr lang="en-US" altLang="zh-CN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оборудование</a:t>
            </a:r>
            <a:endParaRPr lang="en-US" altLang="en-US" dirty="0" smtClean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78155" y="4852671"/>
            <a:ext cx="2717800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главного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агрегата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для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здания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суда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Узбекистане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3" name="Shape 2785"/>
          <p:cNvSpPr/>
          <p:nvPr/>
        </p:nvSpPr>
        <p:spPr>
          <a:xfrm>
            <a:off x="8009673" y="2015031"/>
            <a:ext cx="403602" cy="330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乌兹别克斯坦法院实验室风冷主机项目"/>
          <p:cNvPicPr>
            <a:picLocks noChangeAspect="1"/>
          </p:cNvPicPr>
          <p:nvPr/>
        </p:nvPicPr>
        <p:blipFill>
          <a:blip r:embed="rId1"/>
          <a:srcRect l="11339"/>
          <a:stretch>
            <a:fillRect/>
          </a:stretch>
        </p:blipFill>
        <p:spPr>
          <a:xfrm>
            <a:off x="0" y="1772285"/>
            <a:ext cx="4715510" cy="2992120"/>
          </a:xfrm>
          <a:prstGeom prst="rect">
            <a:avLst/>
          </a:prstGeom>
        </p:spPr>
      </p:pic>
      <p:sp>
        <p:nvSpPr>
          <p:cNvPr id="4" name="TextBox 19"/>
          <p:cNvSpPr txBox="1"/>
          <p:nvPr/>
        </p:nvSpPr>
        <p:spPr>
          <a:xfrm>
            <a:off x="8328660" y="5086668"/>
            <a:ext cx="3558540" cy="10147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машинного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зала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SARL NEWDEV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Алжире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5" name="图片 4" descr="阿尔及利亚 SARL  NEWDEV机房项目（主机及通风系统）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7980" y="1772285"/>
            <a:ext cx="4061460" cy="2983865"/>
          </a:xfrm>
          <a:prstGeom prst="rect">
            <a:avLst/>
          </a:prstGeom>
        </p:spPr>
      </p:pic>
      <p:sp>
        <p:nvSpPr>
          <p:cNvPr id="8" name="TextBox 19"/>
          <p:cNvSpPr txBox="1"/>
          <p:nvPr/>
        </p:nvSpPr>
        <p:spPr>
          <a:xfrm>
            <a:off x="4584065" y="4724718"/>
            <a:ext cx="3144520" cy="1938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кондиционирования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воздуха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для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Торгового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города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АСЕАН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Лаосе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9" name="图片 8" descr="老挝东盟商贸城空调产品项目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465" y="1772285"/>
            <a:ext cx="4184015" cy="29838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087620" y="621030"/>
            <a:ext cx="3214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88030" y="5228909"/>
            <a:ext cx="3622040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FRP-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резервуара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для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Uttam Kumar Chowdhury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Бангладеш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23" name="Shape 2785"/>
          <p:cNvSpPr/>
          <p:nvPr/>
        </p:nvSpPr>
        <p:spPr>
          <a:xfrm>
            <a:off x="8009673" y="2015031"/>
            <a:ext cx="403602" cy="330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孟加拉Uttam kumar chowdhury（FRP水箱项目）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99740" y="1484630"/>
            <a:ext cx="4399915" cy="3517265"/>
          </a:xfrm>
          <a:prstGeom prst="rect">
            <a:avLst/>
          </a:prstGeom>
        </p:spPr>
      </p:pic>
      <p:pic>
        <p:nvPicPr>
          <p:cNvPr id="3" name="图片 2" descr="Ⅴ1南非水箱厂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90" y="1340485"/>
            <a:ext cx="2752090" cy="3638550"/>
          </a:xfrm>
          <a:prstGeom prst="rect">
            <a:avLst/>
          </a:prstGeom>
        </p:spPr>
      </p:pic>
      <p:sp>
        <p:nvSpPr>
          <p:cNvPr id="6" name="TextBox 19"/>
          <p:cNvSpPr txBox="1"/>
          <p:nvPr/>
        </p:nvSpPr>
        <p:spPr>
          <a:xfrm>
            <a:off x="251460" y="5156518"/>
            <a:ext cx="2923540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резервуаров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для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воды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на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сталелитейном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заводе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Южной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Африке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4" name="图片 3" descr="印尼西加里曼丹２Ｘ５０ＭＷ燃煤电站管道项目（ＦＲＰ管道）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4380" y="1412240"/>
            <a:ext cx="5013960" cy="3632200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7536180" y="4869181"/>
            <a:ext cx="4518660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 fontAlgn="auto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GRP-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трубопровода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для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угольной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электростанции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2x50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МВт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Западном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Калимантане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(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Индонезия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)</a:t>
            </a:r>
            <a:endParaRPr lang="en-US" altLang="zh-CN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87620" y="621030"/>
            <a:ext cx="3214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图片 2" descr="base643"/>
          <p:cNvPicPr/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52080" y="1268730"/>
            <a:ext cx="4275455" cy="2698750"/>
          </a:xfrm>
          <a:prstGeom prst="rect">
            <a:avLst/>
          </a:prstGeom>
        </p:spPr>
      </p:pic>
      <p:sp>
        <p:nvSpPr>
          <p:cNvPr id="23" name="Shape 2785"/>
          <p:cNvSpPr/>
          <p:nvPr/>
        </p:nvSpPr>
        <p:spPr>
          <a:xfrm>
            <a:off x="8009673" y="2015031"/>
            <a:ext cx="403602" cy="330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9"/>
          <p:cNvSpPr txBox="1"/>
          <p:nvPr/>
        </p:nvSpPr>
        <p:spPr>
          <a:xfrm>
            <a:off x="5019040" y="3891598"/>
            <a:ext cx="311404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первой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очереди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Института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лидерства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Мелеса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Эфиопии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(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поддержке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Китая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　</a:t>
            </a:r>
            <a:endParaRPr lang="zh-CN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4" name="图片 3" descr="%4VEBO{97`9RA29}93RR(NJ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720" y="1268730"/>
            <a:ext cx="3620770" cy="2715895"/>
          </a:xfrm>
          <a:prstGeom prst="rect">
            <a:avLst/>
          </a:prstGeom>
        </p:spPr>
      </p:pic>
      <p:sp>
        <p:nvSpPr>
          <p:cNvPr id="5" name="TextBox 19"/>
          <p:cNvSpPr txBox="1"/>
          <p:nvPr/>
        </p:nvSpPr>
        <p:spPr>
          <a:xfrm>
            <a:off x="8543925" y="4004947"/>
            <a:ext cx="3742055" cy="1938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первой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очереди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штаб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-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квартиры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Африканского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центра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контролю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заболеваний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(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поддержке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Китая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　</a:t>
            </a:r>
            <a:endParaRPr 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" y="1251585"/>
            <a:ext cx="4797425" cy="2715895"/>
          </a:xfrm>
          <a:prstGeom prst="rect">
            <a:avLst/>
          </a:prstGeom>
        </p:spPr>
      </p:pic>
      <p:sp>
        <p:nvSpPr>
          <p:cNvPr id="7" name="TextBox 19"/>
          <p:cNvSpPr txBox="1"/>
          <p:nvPr/>
        </p:nvSpPr>
        <p:spPr>
          <a:xfrm>
            <a:off x="407035" y="3967480"/>
            <a:ext cx="4000500" cy="1938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Центра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африканской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национальной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культуры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искусства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Киншасе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ДР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Конго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(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поддержке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Китая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  <a:endParaRPr lang="en-US" altLang="zh-CN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087620" y="621030"/>
            <a:ext cx="3214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008495" y="2775692"/>
            <a:ext cx="2672645" cy="1687172"/>
            <a:chOff x="13616" y="2313"/>
            <a:chExt cx="3419" cy="2268"/>
          </a:xfrm>
        </p:grpSpPr>
        <p:sp>
          <p:nvSpPr>
            <p:cNvPr id="10" name="流程图: 多文档 9"/>
            <p:cNvSpPr/>
            <p:nvPr/>
          </p:nvSpPr>
          <p:spPr>
            <a:xfrm>
              <a:off x="13676" y="2313"/>
              <a:ext cx="2999" cy="2268"/>
            </a:xfrm>
            <a:prstGeom prst="flowChartMultidocumen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616" y="3137"/>
              <a:ext cx="3419" cy="61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p>
              <a:pPr lvl="0"/>
              <a:r>
                <a:rPr lang="en-US" altLang="en-US" sz="2400" b="1" dirty="0" smtClean="0"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Содержание</a:t>
              </a:r>
              <a:endParaRPr lang="en-US" altLang="en-US" sz="2400" b="1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10247" name="文本框 20"/>
          <p:cNvSpPr txBox="1"/>
          <p:nvPr>
            <p:custDataLst>
              <p:tags r:id="rId1"/>
            </p:custDataLst>
          </p:nvPr>
        </p:nvSpPr>
        <p:spPr>
          <a:xfrm>
            <a:off x="3151179" y="2021046"/>
            <a:ext cx="1832913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Chapter 1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4984092" y="2063773"/>
            <a:ext cx="97529" cy="30497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245" name="文本框 3"/>
          <p:cNvSpPr txBox="1"/>
          <p:nvPr>
            <p:custDataLst>
              <p:tags r:id="rId3"/>
            </p:custDataLst>
          </p:nvPr>
        </p:nvSpPr>
        <p:spPr>
          <a:xfrm>
            <a:off x="5152390" y="2022475"/>
            <a:ext cx="6080760" cy="39878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Введение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Grad Group   </a:t>
            </a:r>
            <a:endParaRPr lang="en-US" altLang="zh-CN" sz="2000" b="1" dirty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3150870" y="3022600"/>
            <a:ext cx="8101330" cy="398780"/>
            <a:chOff x="2025" y="4885"/>
            <a:chExt cx="13456" cy="644"/>
          </a:xfrm>
        </p:grpSpPr>
        <p:sp>
          <p:nvSpPr>
            <p:cNvPr id="10244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2025" y="4885"/>
              <a:ext cx="2960" cy="6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r"/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Chapter 2</a:t>
              </a:r>
              <a:endPara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6"/>
              </p:custDataLst>
            </p:nvPr>
          </p:nvSpPr>
          <p:spPr>
            <a:xfrm>
              <a:off x="4985" y="4952"/>
              <a:ext cx="158" cy="49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0242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5258" y="4885"/>
              <a:ext cx="10223" cy="644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Продукция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,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подходящая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для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рынка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России</a:t>
              </a:r>
              <a:endParaRPr lang="en-US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2" name="文本框 24"/>
          <p:cNvSpPr txBox="1"/>
          <p:nvPr>
            <p:custDataLst>
              <p:tags r:id="rId8"/>
            </p:custDataLst>
          </p:nvPr>
        </p:nvSpPr>
        <p:spPr>
          <a:xfrm>
            <a:off x="3151179" y="4063877"/>
            <a:ext cx="1832913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r"/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Chapter 3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4984092" y="4105984"/>
            <a:ext cx="97529" cy="30497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文本框 6"/>
          <p:cNvSpPr txBox="1"/>
          <p:nvPr>
            <p:custDataLst>
              <p:tags r:id="rId10"/>
            </p:custDataLst>
          </p:nvPr>
        </p:nvSpPr>
        <p:spPr>
          <a:xfrm>
            <a:off x="5153025" y="4022725"/>
            <a:ext cx="6099810" cy="42164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no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11"/>
            </p:custDataLst>
          </p:nvPr>
        </p:nvGrpSpPr>
        <p:grpSpPr>
          <a:xfrm>
            <a:off x="3150870" y="5022850"/>
            <a:ext cx="8102755" cy="398780"/>
            <a:chOff x="2025" y="8115"/>
            <a:chExt cx="12443" cy="644"/>
          </a:xfrm>
        </p:grpSpPr>
        <p:sp>
          <p:nvSpPr>
            <p:cNvPr id="2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2025" y="8115"/>
              <a:ext cx="2960" cy="6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r"/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Chapter 4</a:t>
              </a:r>
              <a:endParaRPr lang="en-US" altLang="zh-CN" sz="2000" b="1" dirty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3" name="矩形 2"/>
            <p:cNvSpPr/>
            <p:nvPr>
              <p:custDataLst>
                <p:tags r:id="rId13"/>
              </p:custDataLst>
            </p:nvPr>
          </p:nvSpPr>
          <p:spPr>
            <a:xfrm>
              <a:off x="4985" y="8182"/>
              <a:ext cx="158" cy="493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4" name="文本框 6"/>
            <p:cNvSpPr txBox="1"/>
            <p:nvPr>
              <p:custDataLst>
                <p:tags r:id="rId14"/>
              </p:custDataLst>
            </p:nvPr>
          </p:nvSpPr>
          <p:spPr>
            <a:xfrm>
              <a:off x="5258" y="8115"/>
              <a:ext cx="9210" cy="644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0070C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Сертификаты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и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en-US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лицензии</a:t>
              </a:r>
              <a:r>
                <a:rPr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 </a:t>
              </a:r>
              <a:endParaRPr lang="en-US" altLang="zh-CN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35280" y="4292918"/>
            <a:ext cx="3032125" cy="1476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развития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портового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города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Коломбо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Шри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-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Ланке</a:t>
            </a:r>
            <a:endParaRPr lang="en-US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2" name="图片 1" descr="202101041951177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1988820"/>
            <a:ext cx="3578225" cy="2148205"/>
          </a:xfrm>
          <a:prstGeom prst="rect">
            <a:avLst/>
          </a:prstGeom>
        </p:spPr>
      </p:pic>
      <p:sp>
        <p:nvSpPr>
          <p:cNvPr id="3" name="TextBox 19"/>
          <p:cNvSpPr txBox="1"/>
          <p:nvPr/>
        </p:nvSpPr>
        <p:spPr>
          <a:xfrm>
            <a:off x="3719830" y="4364991"/>
            <a:ext cx="3742055" cy="19380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Проект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китайско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-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камбоджийской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больницы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дружбы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Камбодже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(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при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поддержке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Китая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　　</a:t>
            </a:r>
            <a:endParaRPr lang="zh-CN" altLang="en-US" sz="2000" dirty="0" smtClean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830" y="1988820"/>
            <a:ext cx="3874770" cy="2238375"/>
          </a:xfrm>
          <a:prstGeom prst="rect">
            <a:avLst/>
          </a:prstGeom>
        </p:spPr>
      </p:pic>
      <p:pic>
        <p:nvPicPr>
          <p:cNvPr id="5" name="图片 4" descr="C:\Users\Administrator\Desktop\bf096b63f6246b605218cd6b94743b45510fa234.jpegbf096b63f6246b605218cd6b94743b45510fa23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60640" y="1988820"/>
            <a:ext cx="4169410" cy="2412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361045" y="4580890"/>
            <a:ext cx="340995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спортивного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стадиона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Камбодже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при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поддержке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Китая</a:t>
            </a:r>
            <a:r>
              <a:rPr lang="en-US" altLang="zh-CN" sz="2000" dirty="0" smtClean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</a:t>
            </a:r>
            <a:endParaRPr lang="en-US" altLang="zh-CN" sz="2000" dirty="0" smtClean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087620" y="621030"/>
            <a:ext cx="3214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Ключевые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7475" y="4715510"/>
            <a:ext cx="1195705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34064" y="2197860"/>
            <a:ext cx="4367421" cy="2894787"/>
            <a:chOff x="4833150" y="1266579"/>
            <a:chExt cx="3811858" cy="2526552"/>
          </a:xfrm>
        </p:grpSpPr>
        <p:grpSp>
          <p:nvGrpSpPr>
            <p:cNvPr id="3" name="组合 2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椭圆 5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7" name="文本框 47"/>
            <p:cNvSpPr/>
            <p:nvPr/>
          </p:nvSpPr>
          <p:spPr>
            <a:xfrm>
              <a:off x="5162264" y="2274712"/>
              <a:ext cx="3482744" cy="50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Chapter 4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3" name="AutoShape 96"/>
          <p:cNvSpPr/>
          <p:nvPr/>
        </p:nvSpPr>
        <p:spPr>
          <a:xfrm>
            <a:off x="4008120" y="3068955"/>
            <a:ext cx="7891145" cy="1092835"/>
          </a:xfrm>
          <a:prstGeom prst="roundRect">
            <a:avLst>
              <a:gd name="adj" fmla="val 9106"/>
            </a:avLst>
          </a:prstGeom>
          <a:solidFill>
            <a:srgbClr val="0070C0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Сертификаты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лицензии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endParaRPr lang="zh-CN" altLang="en-US" sz="3200" b="1" dirty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MH_Other_4"/>
          <p:cNvSpPr/>
          <p:nvPr>
            <p:custDataLst>
              <p:tags r:id="rId1"/>
            </p:custDataLst>
          </p:nvPr>
        </p:nvSpPr>
        <p:spPr>
          <a:xfrm>
            <a:off x="421927" y="5564221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2"/>
            </p:custDataLst>
          </p:nvPr>
        </p:nvSpPr>
        <p:spPr>
          <a:xfrm>
            <a:off x="1081198" y="5564754"/>
            <a:ext cx="335032" cy="335032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3"/>
            </p:custDataLst>
          </p:nvPr>
        </p:nvSpPr>
        <p:spPr>
          <a:xfrm>
            <a:off x="1416516" y="6054815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4"/>
            </p:custDataLst>
          </p:nvPr>
        </p:nvSpPr>
        <p:spPr>
          <a:xfrm>
            <a:off x="1783942" y="6162755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5"/>
            </p:custDataLst>
          </p:nvPr>
        </p:nvSpPr>
        <p:spPr>
          <a:xfrm>
            <a:off x="2213321" y="571953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6"/>
            </p:custDataLst>
          </p:nvPr>
        </p:nvSpPr>
        <p:spPr>
          <a:xfrm>
            <a:off x="2632704" y="5261849"/>
            <a:ext cx="382894" cy="382894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7"/>
            </p:custDataLst>
          </p:nvPr>
        </p:nvSpPr>
        <p:spPr>
          <a:xfrm>
            <a:off x="3114971" y="596510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8"/>
            </p:custDataLst>
          </p:nvPr>
        </p:nvSpPr>
        <p:spPr>
          <a:xfrm>
            <a:off x="3731777" y="5696250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905" y="1390015"/>
            <a:ext cx="2717800" cy="39541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仿宋" panose="02010609060101010101" pitchFamily="1" charset="-122"/>
                <a:ea typeface="仿宋" panose="02010609060101010101" pitchFamily="1" charset="-122"/>
                <a:cs typeface="仿宋" panose="02010609060101010101" pitchFamily="1" charset="-122"/>
                <a:sym typeface="Arial" panose="020B0604020202020204" pitchFamily="34" charset="0"/>
              </a:rPr>
              <a:t>印尼西加里曼丹２Ｘ５０ＭＷ燃煤电站管道项目</a:t>
            </a:r>
            <a:endParaRPr lang="en-US" sz="3000" b="1" dirty="0" smtClean="0">
              <a:solidFill>
                <a:schemeClr val="bg1"/>
              </a:solidFill>
              <a:latin typeface="仿宋" panose="02010609060101010101" pitchFamily="1" charset="-122"/>
              <a:ea typeface="仿宋" panose="02010609060101010101" pitchFamily="1" charset="-122"/>
              <a:cs typeface="仿宋" panose="02010609060101010101" pitchFamily="1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5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仿宋" panose="02010609060101010101" pitchFamily="1" charset="-122"/>
                <a:ea typeface="仿宋" panose="02010609060101010101" pitchFamily="1" charset="-122"/>
                <a:cs typeface="仿宋" panose="02010609060101010101" pitchFamily="1" charset="-122"/>
                <a:sym typeface="Arial" panose="020B0604020202020204" pitchFamily="34" charset="0"/>
              </a:rPr>
              <a:t>（ＦＲＰ管道） </a:t>
            </a:r>
            <a:endParaRPr lang="en-US" sz="3000" b="1" dirty="0" smtClean="0">
              <a:solidFill>
                <a:schemeClr val="bg1"/>
              </a:solidFill>
              <a:latin typeface="仿宋" panose="02010609060101010101" pitchFamily="1" charset="-122"/>
              <a:ea typeface="仿宋" panose="02010609060101010101" pitchFamily="1" charset="-122"/>
              <a:cs typeface="仿宋" panose="02010609060101010101" pitchFamily="1" charset="-122"/>
              <a:sym typeface="Arial" panose="020B0604020202020204" pitchFamily="34" charset="0"/>
            </a:endParaRPr>
          </a:p>
          <a:p>
            <a:pPr algn="ctr"/>
            <a:endParaRPr lang="en-US" sz="2600" b="1" dirty="0" smtClean="0">
              <a:solidFill>
                <a:schemeClr val="bg1"/>
              </a:solidFill>
              <a:latin typeface="仿宋" panose="02010609060101010101" pitchFamily="1" charset="-122"/>
              <a:ea typeface="仿宋" panose="02010609060101010101" pitchFamily="1" charset="-122"/>
              <a:cs typeface="仿宋" panose="02010609060101010101" pitchFamily="1" charset="-122"/>
              <a:sym typeface="Arial" panose="020B0604020202020204" pitchFamily="34" charset="0"/>
            </a:endParaRPr>
          </a:p>
        </p:txBody>
      </p:sp>
      <p:sp>
        <p:nvSpPr>
          <p:cNvPr id="23" name="Shape 2785"/>
          <p:cNvSpPr/>
          <p:nvPr/>
        </p:nvSpPr>
        <p:spPr>
          <a:xfrm>
            <a:off x="8009673" y="2015031"/>
            <a:ext cx="403602" cy="330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343025" y="1386205"/>
            <a:ext cx="4404360" cy="4951730"/>
            <a:chOff x="2297" y="1799"/>
            <a:chExt cx="6936" cy="7798"/>
          </a:xfrm>
        </p:grpSpPr>
        <p:pic>
          <p:nvPicPr>
            <p:cNvPr id="3" name="图片 2" descr="6~G(7X3K4CX]$8Y8OBVN@GX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297" y="1799"/>
              <a:ext cx="6937" cy="77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623" y="8348"/>
              <a:ext cx="640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Сертификация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поперечноточной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градирни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CTI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35505" y="1409065"/>
            <a:ext cx="4403090" cy="4950460"/>
            <a:chOff x="3590" y="1994"/>
            <a:chExt cx="6934" cy="7796"/>
          </a:xfrm>
        </p:grpSpPr>
        <p:pic>
          <p:nvPicPr>
            <p:cNvPr id="6" name="图片 5" descr="LC6T@L@]EJCBEU(G0RAVA~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90" y="1994"/>
              <a:ext cx="6935" cy="7796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4157" y="7101"/>
              <a:ext cx="598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Сертификация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кондиционеров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AHRI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99740" y="976630"/>
            <a:ext cx="4030980" cy="5642610"/>
            <a:chOff x="4611" y="1689"/>
            <a:chExt cx="6348" cy="888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1" y="1689"/>
              <a:ext cx="6159" cy="870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5631" y="9559"/>
              <a:ext cx="5329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Сертификация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трубопроводов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по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корейскому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стандарту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KS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07485" y="1280795"/>
            <a:ext cx="3759200" cy="4973320"/>
            <a:chOff x="5631" y="1916"/>
            <a:chExt cx="5920" cy="7832"/>
          </a:xfrm>
        </p:grpSpPr>
        <p:pic>
          <p:nvPicPr>
            <p:cNvPr id="8" name="图片 7" descr="Q8R{LHL`0)FMSLWO1BM){J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1" y="1916"/>
              <a:ext cx="5920" cy="783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425" y="7667"/>
              <a:ext cx="46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Отчет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об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испытаниях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труб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и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решеток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по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стандарту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ASTM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49975" y="1184910"/>
            <a:ext cx="3657600" cy="5173980"/>
            <a:chOff x="8239" y="1799"/>
            <a:chExt cx="5760" cy="8148"/>
          </a:xfrm>
        </p:grpSpPr>
        <p:pic>
          <p:nvPicPr>
            <p:cNvPr id="10" name="图片 9" descr="轴流风机新CE证书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8239" y="1799"/>
              <a:ext cx="5761" cy="814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033" y="8915"/>
              <a:ext cx="419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Осевой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вентилятор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CE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392035" y="1336675"/>
            <a:ext cx="3444240" cy="4921906"/>
            <a:chOff x="12321" y="1994"/>
            <a:chExt cx="5316" cy="7501"/>
          </a:xfrm>
        </p:grpSpPr>
        <p:pic>
          <p:nvPicPr>
            <p:cNvPr id="12" name="图片 11" descr="HO(WFE}%GU50V[B[UZ(A8`C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21" y="1994"/>
              <a:ext cx="5316" cy="750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2637" y="8348"/>
              <a:ext cx="4757" cy="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Огнезадерживающий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клапан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сертификатом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CE</a:t>
              </a:r>
              <a:endPara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5087620" y="621030"/>
            <a:ext cx="52546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Международная  Сертификация</a:t>
            </a:r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 descr="7b0a202020202274657874626f78223a2022220a7d0a"/>
          <p:cNvGrpSpPr/>
          <p:nvPr>
            <p:custDataLst>
              <p:tags r:id="rId1"/>
            </p:custDataLst>
          </p:nvPr>
        </p:nvGrpSpPr>
        <p:grpSpPr>
          <a:xfrm>
            <a:off x="47625" y="1360170"/>
            <a:ext cx="5770245" cy="4845476"/>
            <a:chOff x="5581" y="3720"/>
            <a:chExt cx="8038" cy="3360"/>
          </a:xfrm>
        </p:grpSpPr>
        <p:grpSp>
          <p:nvGrpSpPr>
            <p:cNvPr id="82" name="图形 80"/>
            <p:cNvGrpSpPr/>
            <p:nvPr/>
          </p:nvGrpSpPr>
          <p:grpSpPr>
            <a:xfrm>
              <a:off x="5581" y="3720"/>
              <a:ext cx="8038" cy="3360"/>
              <a:chOff x="3544046" y="2362199"/>
              <a:chExt cx="5103908" cy="2133602"/>
            </a:xfrm>
          </p:grpSpPr>
          <p:sp>
            <p:nvSpPr>
              <p:cNvPr id="83" name="任意多边形: 形状 82"/>
              <p:cNvSpPr/>
              <p:nvPr>
                <p:custDataLst>
                  <p:tags r:id="rId2"/>
                </p:custDataLst>
              </p:nvPr>
            </p:nvSpPr>
            <p:spPr>
              <a:xfrm>
                <a:off x="3669551" y="2362199"/>
                <a:ext cx="4983980" cy="2128024"/>
              </a:xfrm>
              <a:custGeom>
                <a:avLst/>
                <a:gdLst>
                  <a:gd name="connsiteX0" fmla="*/ 4983980 w 4983980"/>
                  <a:gd name="connsiteY0" fmla="*/ 2128024 h 2128024"/>
                  <a:gd name="connsiteX1" fmla="*/ 1172783 w 4983980"/>
                  <a:gd name="connsiteY1" fmla="*/ 2128024 h 2128024"/>
                  <a:gd name="connsiteX2" fmla="*/ 1126764 w 4983980"/>
                  <a:gd name="connsiteY2" fmla="*/ 2058299 h 2128024"/>
                  <a:gd name="connsiteX3" fmla="*/ 4914255 w 4983980"/>
                  <a:gd name="connsiteY3" fmla="*/ 2058299 h 2128024"/>
                  <a:gd name="connsiteX4" fmla="*/ 4914255 w 4983980"/>
                  <a:gd name="connsiteY4" fmla="*/ 69726 h 2128024"/>
                  <a:gd name="connsiteX5" fmla="*/ 69726 w 4983980"/>
                  <a:gd name="connsiteY5" fmla="*/ 69726 h 2128024"/>
                  <a:gd name="connsiteX6" fmla="*/ 69726 w 4983980"/>
                  <a:gd name="connsiteY6" fmla="*/ 1694331 h 2128024"/>
                  <a:gd name="connsiteX7" fmla="*/ 0 w 4983980"/>
                  <a:gd name="connsiteY7" fmla="*/ 1694331 h 2128024"/>
                  <a:gd name="connsiteX8" fmla="*/ 0 w 4983980"/>
                  <a:gd name="connsiteY8" fmla="*/ 0 h 2128024"/>
                  <a:gd name="connsiteX9" fmla="*/ 4983980 w 4983980"/>
                  <a:gd name="connsiteY9" fmla="*/ 0 h 212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3980" h="2128024">
                    <a:moveTo>
                      <a:pt x="4983980" y="2128024"/>
                    </a:moveTo>
                    <a:lnTo>
                      <a:pt x="1172783" y="2128024"/>
                    </a:lnTo>
                    <a:lnTo>
                      <a:pt x="1126764" y="2058299"/>
                    </a:lnTo>
                    <a:lnTo>
                      <a:pt x="4914255" y="2058299"/>
                    </a:lnTo>
                    <a:lnTo>
                      <a:pt x="4914255" y="69726"/>
                    </a:lnTo>
                    <a:lnTo>
                      <a:pt x="69726" y="69726"/>
                    </a:lnTo>
                    <a:lnTo>
                      <a:pt x="69726" y="1694331"/>
                    </a:lnTo>
                    <a:lnTo>
                      <a:pt x="0" y="1694331"/>
                    </a:lnTo>
                    <a:lnTo>
                      <a:pt x="0" y="0"/>
                    </a:lnTo>
                    <a:lnTo>
                      <a:pt x="4983980" y="0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>
                <p:custDataLst>
                  <p:tags r:id="rId3"/>
                </p:custDataLst>
              </p:nvPr>
            </p:nvSpPr>
            <p:spPr>
              <a:xfrm>
                <a:off x="3544046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12781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>
                <p:custDataLst>
                  <p:tags r:id="rId5"/>
                </p:custDataLst>
              </p:nvPr>
            </p:nvSpPr>
            <p:spPr>
              <a:xfrm>
                <a:off x="3881517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>
                <p:custDataLst>
                  <p:tags r:id="rId6"/>
                </p:custDataLst>
              </p:nvPr>
            </p:nvSpPr>
            <p:spPr>
              <a:xfrm>
                <a:off x="4050253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>
                <p:custDataLst>
                  <p:tags r:id="rId7"/>
                </p:custDataLst>
              </p:nvPr>
            </p:nvSpPr>
            <p:spPr>
              <a:xfrm>
                <a:off x="4220383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>
                <p:custDataLst>
                  <p:tags r:id="rId8"/>
                </p:custDataLst>
              </p:nvPr>
            </p:nvSpPr>
            <p:spPr>
              <a:xfrm>
                <a:off x="4389119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>
                <p:custDataLst>
                  <p:tags r:id="rId9"/>
                </p:custDataLst>
              </p:nvPr>
            </p:nvSpPr>
            <p:spPr>
              <a:xfrm>
                <a:off x="4557855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8" name="文本框 7"/>
            <p:cNvSpPr txBox="1"/>
            <p:nvPr>
              <p:custDataLst>
                <p:tags r:id="rId10"/>
              </p:custDataLst>
            </p:nvPr>
          </p:nvSpPr>
          <p:spPr>
            <a:xfrm>
              <a:off x="5923" y="5154"/>
              <a:ext cx="7491" cy="13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Имя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Ху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Шуцзюнь</a:t>
              </a:r>
              <a:endParaRPr lang="en-US" altLang="en-US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Должность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Генеральный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менеджер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международной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компании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Grad Group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Телефон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/WhatsApp: +86 15505346655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Электронная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почта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Jessicahu@gradgroup.com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4871720" y="621030"/>
            <a:ext cx="38639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Контактная</a:t>
            </a:r>
            <a:r>
              <a:rPr lang="en-US" altLang="zh-CN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информация</a:t>
            </a:r>
            <a:endParaRPr lang="en-US" altLang="en-US" sz="24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组合 1" descr="7b0a202020202274657874626f78223a2022220a7d0a"/>
          <p:cNvGrpSpPr/>
          <p:nvPr>
            <p:custDataLst>
              <p:tags r:id="rId12"/>
            </p:custDataLst>
          </p:nvPr>
        </p:nvGrpSpPr>
        <p:grpSpPr>
          <a:xfrm>
            <a:off x="5953760" y="1360170"/>
            <a:ext cx="5974715" cy="4813300"/>
            <a:chOff x="5581" y="3720"/>
            <a:chExt cx="8038" cy="3360"/>
          </a:xfrm>
        </p:grpSpPr>
        <p:grpSp>
          <p:nvGrpSpPr>
            <p:cNvPr id="3" name="图形 80"/>
            <p:cNvGrpSpPr/>
            <p:nvPr/>
          </p:nvGrpSpPr>
          <p:grpSpPr>
            <a:xfrm>
              <a:off x="5581" y="3720"/>
              <a:ext cx="8038" cy="3360"/>
              <a:chOff x="3544046" y="2362199"/>
              <a:chExt cx="5103908" cy="2133602"/>
            </a:xfrm>
          </p:grpSpPr>
          <p:sp>
            <p:nvSpPr>
              <p:cNvPr id="4" name="任意多边形: 形状 8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669551" y="2362199"/>
                <a:ext cx="4983980" cy="2128024"/>
              </a:xfrm>
              <a:custGeom>
                <a:avLst/>
                <a:gdLst>
                  <a:gd name="connsiteX0" fmla="*/ 4983980 w 4983980"/>
                  <a:gd name="connsiteY0" fmla="*/ 2128024 h 2128024"/>
                  <a:gd name="connsiteX1" fmla="*/ 1172783 w 4983980"/>
                  <a:gd name="connsiteY1" fmla="*/ 2128024 h 2128024"/>
                  <a:gd name="connsiteX2" fmla="*/ 1126764 w 4983980"/>
                  <a:gd name="connsiteY2" fmla="*/ 2058299 h 2128024"/>
                  <a:gd name="connsiteX3" fmla="*/ 4914255 w 4983980"/>
                  <a:gd name="connsiteY3" fmla="*/ 2058299 h 2128024"/>
                  <a:gd name="connsiteX4" fmla="*/ 4914255 w 4983980"/>
                  <a:gd name="connsiteY4" fmla="*/ 69726 h 2128024"/>
                  <a:gd name="connsiteX5" fmla="*/ 69726 w 4983980"/>
                  <a:gd name="connsiteY5" fmla="*/ 69726 h 2128024"/>
                  <a:gd name="connsiteX6" fmla="*/ 69726 w 4983980"/>
                  <a:gd name="connsiteY6" fmla="*/ 1694331 h 2128024"/>
                  <a:gd name="connsiteX7" fmla="*/ 0 w 4983980"/>
                  <a:gd name="connsiteY7" fmla="*/ 1694331 h 2128024"/>
                  <a:gd name="connsiteX8" fmla="*/ 0 w 4983980"/>
                  <a:gd name="connsiteY8" fmla="*/ 0 h 2128024"/>
                  <a:gd name="connsiteX9" fmla="*/ 4983980 w 4983980"/>
                  <a:gd name="connsiteY9" fmla="*/ 0 h 2128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83980" h="2128024">
                    <a:moveTo>
                      <a:pt x="4983980" y="2128024"/>
                    </a:moveTo>
                    <a:lnTo>
                      <a:pt x="1172783" y="2128024"/>
                    </a:lnTo>
                    <a:lnTo>
                      <a:pt x="1126764" y="2058299"/>
                    </a:lnTo>
                    <a:lnTo>
                      <a:pt x="4914255" y="2058299"/>
                    </a:lnTo>
                    <a:lnTo>
                      <a:pt x="4914255" y="69726"/>
                    </a:lnTo>
                    <a:lnTo>
                      <a:pt x="69726" y="69726"/>
                    </a:lnTo>
                    <a:lnTo>
                      <a:pt x="69726" y="1694331"/>
                    </a:lnTo>
                    <a:lnTo>
                      <a:pt x="0" y="1694331"/>
                    </a:lnTo>
                    <a:lnTo>
                      <a:pt x="0" y="0"/>
                    </a:lnTo>
                    <a:lnTo>
                      <a:pt x="4983980" y="0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" name="任意多边形: 形状 83"/>
              <p:cNvSpPr/>
              <p:nvPr>
                <p:custDataLst>
                  <p:tags r:id="rId14"/>
                </p:custDataLst>
              </p:nvPr>
            </p:nvSpPr>
            <p:spPr>
              <a:xfrm>
                <a:off x="3544046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" name="任意多边形: 形状 8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712781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" name="任意多边形: 形状 85"/>
              <p:cNvSpPr/>
              <p:nvPr>
                <p:custDataLst>
                  <p:tags r:id="rId16"/>
                </p:custDataLst>
              </p:nvPr>
            </p:nvSpPr>
            <p:spPr>
              <a:xfrm>
                <a:off x="3881517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" name="任意多边形: 形状 86"/>
              <p:cNvSpPr/>
              <p:nvPr>
                <p:custDataLst>
                  <p:tags r:id="rId17"/>
                </p:custDataLst>
              </p:nvPr>
            </p:nvSpPr>
            <p:spPr>
              <a:xfrm>
                <a:off x="4050253" y="4144384"/>
                <a:ext cx="207782" cy="345838"/>
              </a:xfrm>
              <a:custGeom>
                <a:avLst/>
                <a:gdLst>
                  <a:gd name="connsiteX0" fmla="*/ 207782 w 207782"/>
                  <a:gd name="connsiteY0" fmla="*/ 345839 h 345838"/>
                  <a:gd name="connsiteX1" fmla="*/ 119928 w 207782"/>
                  <a:gd name="connsiteY1" fmla="*/ 345839 h 345838"/>
                  <a:gd name="connsiteX2" fmla="*/ 0 w 207782"/>
                  <a:gd name="connsiteY2" fmla="*/ 172919 h 345838"/>
                  <a:gd name="connsiteX3" fmla="*/ 119928 w 207782"/>
                  <a:gd name="connsiteY3" fmla="*/ 0 h 345838"/>
                  <a:gd name="connsiteX4" fmla="*/ 207782 w 207782"/>
                  <a:gd name="connsiteY4" fmla="*/ 0 h 345838"/>
                  <a:gd name="connsiteX5" fmla="*/ 87854 w 207782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782" h="345838">
                    <a:moveTo>
                      <a:pt x="207782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7782" y="0"/>
                    </a:lnTo>
                    <a:lnTo>
                      <a:pt x="87854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" name="任意多边形: 形状 87"/>
              <p:cNvSpPr/>
              <p:nvPr>
                <p:custDataLst>
                  <p:tags r:id="rId18"/>
                </p:custDataLst>
              </p:nvPr>
            </p:nvSpPr>
            <p:spPr>
              <a:xfrm>
                <a:off x="4220383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" name="任意多边形: 形状 88"/>
              <p:cNvSpPr/>
              <p:nvPr>
                <p:custDataLst>
                  <p:tags r:id="rId19"/>
                </p:custDataLst>
              </p:nvPr>
            </p:nvSpPr>
            <p:spPr>
              <a:xfrm>
                <a:off x="4389119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" name="任意多边形: 形状 89"/>
              <p:cNvSpPr/>
              <p:nvPr>
                <p:custDataLst>
                  <p:tags r:id="rId20"/>
                </p:custDataLst>
              </p:nvPr>
            </p:nvSpPr>
            <p:spPr>
              <a:xfrm>
                <a:off x="4557855" y="4144384"/>
                <a:ext cx="206387" cy="345838"/>
              </a:xfrm>
              <a:custGeom>
                <a:avLst/>
                <a:gdLst>
                  <a:gd name="connsiteX0" fmla="*/ 206388 w 206387"/>
                  <a:gd name="connsiteY0" fmla="*/ 345839 h 345838"/>
                  <a:gd name="connsiteX1" fmla="*/ 119928 w 206387"/>
                  <a:gd name="connsiteY1" fmla="*/ 345839 h 345838"/>
                  <a:gd name="connsiteX2" fmla="*/ 0 w 206387"/>
                  <a:gd name="connsiteY2" fmla="*/ 172919 h 345838"/>
                  <a:gd name="connsiteX3" fmla="*/ 119928 w 206387"/>
                  <a:gd name="connsiteY3" fmla="*/ 0 h 345838"/>
                  <a:gd name="connsiteX4" fmla="*/ 206388 w 206387"/>
                  <a:gd name="connsiteY4" fmla="*/ 0 h 345838"/>
                  <a:gd name="connsiteX5" fmla="*/ 86460 w 206387"/>
                  <a:gd name="connsiteY5" fmla="*/ 172919 h 345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387" h="345838">
                    <a:moveTo>
                      <a:pt x="206388" y="345839"/>
                    </a:moveTo>
                    <a:lnTo>
                      <a:pt x="119928" y="345839"/>
                    </a:lnTo>
                    <a:lnTo>
                      <a:pt x="0" y="172919"/>
                    </a:lnTo>
                    <a:lnTo>
                      <a:pt x="119928" y="0"/>
                    </a:lnTo>
                    <a:lnTo>
                      <a:pt x="206388" y="0"/>
                    </a:lnTo>
                    <a:lnTo>
                      <a:pt x="86460" y="172919"/>
                    </a:lnTo>
                    <a:close/>
                  </a:path>
                </a:pathLst>
              </a:custGeom>
              <a:solidFill>
                <a:srgbClr val="26529E"/>
              </a:solidFill>
              <a:ln w="13923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971" y="5215"/>
              <a:ext cx="7466" cy="11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Имя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Чэн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Чжиянь</a:t>
              </a:r>
              <a:endParaRPr lang="en-US" altLang="en-US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Должность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Начальник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отдела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продаж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международной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компании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Grad Group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Телефон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/WhatsApp: +86 15505347525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Электронная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en-US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почта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international@gradgroup.com</a:t>
              </a:r>
              <a:endParaRPr lang="en-US" altLang="zh-CN" sz="1600" spc="20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2"/>
          <a:srcRect l="59593" t="7506" r="3246" b="14879"/>
          <a:stretch>
            <a:fillRect/>
          </a:stretch>
        </p:blipFill>
        <p:spPr>
          <a:xfrm>
            <a:off x="3432175" y="1556385"/>
            <a:ext cx="2260600" cy="2232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35820" y="1556385"/>
            <a:ext cx="2057400" cy="2076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7" name="图片 2" descr="C:\Users\Lenovo\Desktop\系统推介会\2.jpg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文本框 34819"/>
          <p:cNvSpPr/>
          <p:nvPr/>
        </p:nvSpPr>
        <p:spPr>
          <a:xfrm>
            <a:off x="551180" y="2060575"/>
            <a:ext cx="11219815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Спасибо</a:t>
            </a:r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за</a:t>
            </a:r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 </a:t>
            </a:r>
            <a:r>
              <a:rPr lang="en-US" altLang="en-US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внимание</a:t>
            </a:r>
            <a:r>
              <a:rPr lang="en-US" altLang="zh-CN" sz="7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Arial" panose="020B0604020202020204" pitchFamily="34" charset="0"/>
              </a:rPr>
              <a:t>!</a:t>
            </a:r>
            <a:endParaRPr lang="en-US" altLang="zh-CN" sz="7200" b="1" dirty="0">
              <a:solidFill>
                <a:schemeClr val="bg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Arial" panose="020B0604020202020204" pitchFamily="34" charset="0"/>
            </a:endParaRPr>
          </a:p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Verdana" panose="020B0604030504040204" charset="0"/>
                <a:ea typeface="微软雅黑" panose="020B0503020204020204" pitchFamily="34" charset="-122"/>
                <a:cs typeface="Verdana" panose="020B0604030504040204" charset="0"/>
                <a:sym typeface="Arial" panose="020B0604020202020204" pitchFamily="34" charset="0"/>
              </a:rPr>
              <a:t>Thanks for Your Time</a:t>
            </a:r>
            <a:endParaRPr lang="en-US" altLang="zh-CN" sz="7200" b="1" dirty="0">
              <a:solidFill>
                <a:schemeClr val="bg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pic>
        <p:nvPicPr>
          <p:cNvPr id="3" name="图片 2" descr="图片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332740"/>
            <a:ext cx="2086610" cy="8756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7475" y="4715510"/>
            <a:ext cx="1195705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34064" y="2197860"/>
            <a:ext cx="4367421" cy="2894787"/>
            <a:chOff x="4833150" y="1266579"/>
            <a:chExt cx="3811858" cy="2526552"/>
          </a:xfrm>
        </p:grpSpPr>
        <p:grpSp>
          <p:nvGrpSpPr>
            <p:cNvPr id="3" name="组合 2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椭圆 5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7" name="文本框 47"/>
            <p:cNvSpPr/>
            <p:nvPr/>
          </p:nvSpPr>
          <p:spPr>
            <a:xfrm>
              <a:off x="5162264" y="2274712"/>
              <a:ext cx="3482744" cy="50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Chapter 1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3" name="AutoShape 96"/>
          <p:cNvSpPr/>
          <p:nvPr/>
        </p:nvSpPr>
        <p:spPr>
          <a:xfrm>
            <a:off x="4008120" y="3068955"/>
            <a:ext cx="7891145" cy="1092835"/>
          </a:xfrm>
          <a:prstGeom prst="roundRect">
            <a:avLst>
              <a:gd name="adj" fmla="val 9106"/>
            </a:avLst>
          </a:prstGeom>
          <a:solidFill>
            <a:srgbClr val="0070C0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Введение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Grad Group</a:t>
            </a:r>
            <a:endParaRPr lang="zh-CN" altLang="en-US" sz="3200" b="1" dirty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MH_Other_4"/>
          <p:cNvSpPr/>
          <p:nvPr>
            <p:custDataLst>
              <p:tags r:id="rId1"/>
            </p:custDataLst>
          </p:nvPr>
        </p:nvSpPr>
        <p:spPr>
          <a:xfrm>
            <a:off x="421927" y="5564221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2"/>
            </p:custDataLst>
          </p:nvPr>
        </p:nvSpPr>
        <p:spPr>
          <a:xfrm>
            <a:off x="1081198" y="5564754"/>
            <a:ext cx="335032" cy="335032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3"/>
            </p:custDataLst>
          </p:nvPr>
        </p:nvSpPr>
        <p:spPr>
          <a:xfrm>
            <a:off x="1416516" y="6054815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4"/>
            </p:custDataLst>
          </p:nvPr>
        </p:nvSpPr>
        <p:spPr>
          <a:xfrm>
            <a:off x="1783942" y="6162755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5"/>
            </p:custDataLst>
          </p:nvPr>
        </p:nvSpPr>
        <p:spPr>
          <a:xfrm>
            <a:off x="2213321" y="571953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6"/>
            </p:custDataLst>
          </p:nvPr>
        </p:nvSpPr>
        <p:spPr>
          <a:xfrm>
            <a:off x="2632704" y="5261849"/>
            <a:ext cx="382894" cy="382894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7"/>
            </p:custDataLst>
          </p:nvPr>
        </p:nvSpPr>
        <p:spPr>
          <a:xfrm>
            <a:off x="3114971" y="596510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8"/>
            </p:custDataLst>
          </p:nvPr>
        </p:nvSpPr>
        <p:spPr>
          <a:xfrm>
            <a:off x="3731777" y="5696250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空调厂区外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765" y="4493260"/>
            <a:ext cx="12216765" cy="2346325"/>
          </a:xfrm>
          <a:prstGeom prst="rect">
            <a:avLst/>
          </a:prstGeom>
        </p:spPr>
      </p:pic>
      <p:sp>
        <p:nvSpPr>
          <p:cNvPr id="5122" name="文本框 85"/>
          <p:cNvSpPr/>
          <p:nvPr/>
        </p:nvSpPr>
        <p:spPr>
          <a:xfrm>
            <a:off x="5287963" y="2984500"/>
            <a:ext cx="4162425" cy="4508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endParaRPr sz="200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仿宋" panose="02010609060101010101" pitchFamily="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57016" y="584835"/>
            <a:ext cx="39408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Введение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Grad Group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0" name="图形 10"/>
          <p:cNvSpPr/>
          <p:nvPr>
            <p:custDataLst>
              <p:tags r:id="rId2"/>
            </p:custDataLst>
          </p:nvPr>
        </p:nvSpPr>
        <p:spPr>
          <a:xfrm rot="10800000">
            <a:off x="4167189" y="1090295"/>
            <a:ext cx="3830387" cy="1785920"/>
          </a:xfrm>
          <a:custGeom>
            <a:avLst/>
            <a:gdLst>
              <a:gd name="connsiteX0" fmla="*/ 1476178 w 1476375"/>
              <a:gd name="connsiteY0" fmla="*/ 687640 h 688307"/>
              <a:gd name="connsiteX1" fmla="*/ 686270 w 1476375"/>
              <a:gd name="connsiteY1" fmla="*/ 1174 h 688307"/>
              <a:gd name="connsiteX2" fmla="*/ -197 w 1476375"/>
              <a:gd name="connsiteY2" fmla="*/ 687640 h 68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6375" h="688307">
                <a:moveTo>
                  <a:pt x="1476178" y="687640"/>
                </a:moveTo>
                <a:cubicBezTo>
                  <a:pt x="1447613" y="279951"/>
                  <a:pt x="1093959" y="-27392"/>
                  <a:pt x="686270" y="1174"/>
                </a:cubicBezTo>
                <a:cubicBezTo>
                  <a:pt x="318348" y="26958"/>
                  <a:pt x="25578" y="319719"/>
                  <a:pt x="-197" y="687640"/>
                </a:cubicBezTo>
              </a:path>
            </a:pathLst>
          </a:custGeom>
          <a:ln w="95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 flipV="1">
            <a:off x="2944513" y="1457821"/>
            <a:ext cx="1301075" cy="328605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 flipV="1">
            <a:off x="3675116" y="2373577"/>
            <a:ext cx="985258" cy="1005831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 flipV="1">
            <a:off x="5218058" y="2783916"/>
            <a:ext cx="379202" cy="1393373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6"/>
            </p:custDataLst>
          </p:nvPr>
        </p:nvCxnSpPr>
        <p:spPr>
          <a:xfrm flipH="1" flipV="1">
            <a:off x="6586410" y="2783916"/>
            <a:ext cx="345841" cy="1377249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7"/>
            </p:custDataLst>
          </p:nvPr>
        </p:nvCxnSpPr>
        <p:spPr>
          <a:xfrm flipH="1" flipV="1">
            <a:off x="7504391" y="2373577"/>
            <a:ext cx="975250" cy="974694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>
            <p:custDataLst>
              <p:tags r:id="rId8"/>
            </p:custDataLst>
          </p:nvPr>
        </p:nvCxnSpPr>
        <p:spPr>
          <a:xfrm flipH="1" flipV="1">
            <a:off x="7932522" y="1457821"/>
            <a:ext cx="1417838" cy="360298"/>
          </a:xfrm>
          <a:prstGeom prst="line">
            <a:avLst/>
          </a:prstGeom>
          <a:ln w="9525"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80000"/>
                    <a:lumOff val="2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4915030" y="3506736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10"/>
            </p:custDataLst>
          </p:nvPr>
        </p:nvSpPr>
        <p:spPr>
          <a:xfrm>
            <a:off x="2778820" y="1392211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6520245" y="3531200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3557797" y="2739991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13"/>
            </p:custDataLst>
          </p:nvPr>
        </p:nvSpPr>
        <p:spPr>
          <a:xfrm>
            <a:off x="8671466" y="1420012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>
            <a:off x="7881925" y="2755004"/>
            <a:ext cx="728380" cy="72838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80000"/>
                  <a:lumOff val="20000"/>
                  <a:alpha val="100000"/>
                </a:schemeClr>
              </a:gs>
            </a:gsLst>
            <a:lin ang="5400000" scaled="0"/>
          </a:gradFill>
          <a:ln w="19050">
            <a:solidFill>
              <a:srgbClr val="FFFFFF"/>
            </a:solidFill>
          </a:ln>
          <a:effectLst>
            <a:outerShdw blurRad="152400" dist="76200" dir="5400000" algn="t" rotWithShape="0">
              <a:schemeClr val="accent1"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椭圆 28"/>
          <p:cNvSpPr/>
          <p:nvPr>
            <p:custDataLst>
              <p:tags r:id="rId15"/>
            </p:custDataLst>
          </p:nvPr>
        </p:nvSpPr>
        <p:spPr>
          <a:xfrm>
            <a:off x="4160517" y="1384427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0" name="椭圆 29"/>
          <p:cNvSpPr/>
          <p:nvPr>
            <p:custDataLst>
              <p:tags r:id="rId16"/>
            </p:custDataLst>
          </p:nvPr>
        </p:nvSpPr>
        <p:spPr>
          <a:xfrm>
            <a:off x="4653147" y="2232350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2" name="椭圆 31"/>
          <p:cNvSpPr/>
          <p:nvPr>
            <p:custDataLst>
              <p:tags r:id="rId17"/>
            </p:custDataLst>
          </p:nvPr>
        </p:nvSpPr>
        <p:spPr>
          <a:xfrm>
            <a:off x="5524978" y="2739435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>
            <p:custDataLst>
              <p:tags r:id="rId18"/>
            </p:custDataLst>
          </p:nvPr>
        </p:nvSpPr>
        <p:spPr>
          <a:xfrm>
            <a:off x="6513016" y="2739435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4" name="椭圆 33"/>
          <p:cNvSpPr/>
          <p:nvPr>
            <p:custDataLst>
              <p:tags r:id="rId19"/>
            </p:custDataLst>
          </p:nvPr>
        </p:nvSpPr>
        <p:spPr>
          <a:xfrm>
            <a:off x="7372615" y="2232350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5" name="椭圆 34"/>
          <p:cNvSpPr/>
          <p:nvPr>
            <p:custDataLst>
              <p:tags r:id="rId20"/>
            </p:custDataLst>
          </p:nvPr>
        </p:nvSpPr>
        <p:spPr>
          <a:xfrm>
            <a:off x="7869137" y="1384427"/>
            <a:ext cx="149012" cy="149012"/>
          </a:xfrm>
          <a:prstGeom prst="ellipse">
            <a:avLst/>
          </a:prstGeom>
          <a:gradFill>
            <a:gsLst>
              <a:gs pos="100000">
                <a:schemeClr val="accent1">
                  <a:lumMod val="80000"/>
                  <a:lumOff val="20000"/>
                </a:schemeClr>
              </a:gs>
              <a:gs pos="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50800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21"/>
            </p:custDataLst>
          </p:nvPr>
        </p:nvSpPr>
        <p:spPr>
          <a:xfrm>
            <a:off x="2977198" y="3379470"/>
            <a:ext cx="155702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Более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2000 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сотрудников</a:t>
            </a: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  <p:sp>
        <p:nvSpPr>
          <p:cNvPr id="68" name="任意多边形: 形状 67"/>
          <p:cNvSpPr/>
          <p:nvPr>
            <p:custDataLst>
              <p:tags r:id="rId22"/>
            </p:custDataLst>
          </p:nvPr>
        </p:nvSpPr>
        <p:spPr>
          <a:xfrm>
            <a:off x="8117119" y="2981302"/>
            <a:ext cx="258344" cy="275837"/>
          </a:xfrm>
          <a:custGeom>
            <a:avLst/>
            <a:gdLst>
              <a:gd name="connsiteX0" fmla="*/ 244230 w 295043"/>
              <a:gd name="connsiteY0" fmla="*/ 187301 h 315021"/>
              <a:gd name="connsiteX1" fmla="*/ 245552 w 295043"/>
              <a:gd name="connsiteY1" fmla="*/ 187301 h 315021"/>
              <a:gd name="connsiteX2" fmla="*/ 247932 w 295043"/>
              <a:gd name="connsiteY2" fmla="*/ 187301 h 315021"/>
              <a:gd name="connsiteX3" fmla="*/ 249166 w 295043"/>
              <a:gd name="connsiteY3" fmla="*/ 187830 h 315021"/>
              <a:gd name="connsiteX4" fmla="*/ 250841 w 295043"/>
              <a:gd name="connsiteY4" fmla="*/ 188535 h 315021"/>
              <a:gd name="connsiteX5" fmla="*/ 251987 w 295043"/>
              <a:gd name="connsiteY5" fmla="*/ 189681 h 315021"/>
              <a:gd name="connsiteX6" fmla="*/ 253221 w 295043"/>
              <a:gd name="connsiteY6" fmla="*/ 191091 h 315021"/>
              <a:gd name="connsiteX7" fmla="*/ 294208 w 295043"/>
              <a:gd name="connsiteY7" fmla="*/ 262135 h 315021"/>
              <a:gd name="connsiteX8" fmla="*/ 293855 w 295043"/>
              <a:gd name="connsiteY8" fmla="*/ 262135 h 315021"/>
              <a:gd name="connsiteX9" fmla="*/ 293985 w 295043"/>
              <a:gd name="connsiteY9" fmla="*/ 270744 h 315021"/>
              <a:gd name="connsiteX10" fmla="*/ 286715 w 295043"/>
              <a:gd name="connsiteY10" fmla="*/ 275356 h 315021"/>
              <a:gd name="connsiteX11" fmla="*/ 246874 w 295043"/>
              <a:gd name="connsiteY11" fmla="*/ 277736 h 315021"/>
              <a:gd name="connsiteX12" fmla="*/ 224838 w 295043"/>
              <a:gd name="connsiteY12" fmla="*/ 311054 h 315021"/>
              <a:gd name="connsiteX13" fmla="*/ 217522 w 295043"/>
              <a:gd name="connsiteY13" fmla="*/ 315021 h 315021"/>
              <a:gd name="connsiteX14" fmla="*/ 210118 w 295043"/>
              <a:gd name="connsiteY14" fmla="*/ 310614 h 315021"/>
              <a:gd name="connsiteX15" fmla="*/ 176359 w 295043"/>
              <a:gd name="connsiteY15" fmla="*/ 252175 h 315021"/>
              <a:gd name="connsiteX16" fmla="*/ 67061 w 295043"/>
              <a:gd name="connsiteY16" fmla="*/ 226789 h 315021"/>
              <a:gd name="connsiteX17" fmla="*/ 66115 w 295043"/>
              <a:gd name="connsiteY17" fmla="*/ 214675 h 315021"/>
              <a:gd name="connsiteX18" fmla="*/ 78167 w 295043"/>
              <a:gd name="connsiteY18" fmla="*/ 213127 h 315021"/>
              <a:gd name="connsiteX19" fmla="*/ 178387 w 295043"/>
              <a:gd name="connsiteY19" fmla="*/ 233753 h 315021"/>
              <a:gd name="connsiteX20" fmla="*/ 178915 w 295043"/>
              <a:gd name="connsiteY20" fmla="*/ 233753 h 315021"/>
              <a:gd name="connsiteX21" fmla="*/ 181207 w 295043"/>
              <a:gd name="connsiteY21" fmla="*/ 233753 h 315021"/>
              <a:gd name="connsiteX22" fmla="*/ 182353 w 295043"/>
              <a:gd name="connsiteY22" fmla="*/ 233753 h 315021"/>
              <a:gd name="connsiteX23" fmla="*/ 184292 w 295043"/>
              <a:gd name="connsiteY23" fmla="*/ 234370 h 315021"/>
              <a:gd name="connsiteX24" fmla="*/ 185526 w 295043"/>
              <a:gd name="connsiteY24" fmla="*/ 234987 h 315021"/>
              <a:gd name="connsiteX25" fmla="*/ 186937 w 295043"/>
              <a:gd name="connsiteY25" fmla="*/ 236133 h 315021"/>
              <a:gd name="connsiteX26" fmla="*/ 187994 w 295043"/>
              <a:gd name="connsiteY26" fmla="*/ 237367 h 315021"/>
              <a:gd name="connsiteX27" fmla="*/ 188435 w 295043"/>
              <a:gd name="connsiteY27" fmla="*/ 237895 h 315021"/>
              <a:gd name="connsiteX28" fmla="*/ 218228 w 295043"/>
              <a:gd name="connsiteY28" fmla="*/ 289812 h 315021"/>
              <a:gd name="connsiteX29" fmla="*/ 234799 w 295043"/>
              <a:gd name="connsiteY29" fmla="*/ 264691 h 315021"/>
              <a:gd name="connsiteX30" fmla="*/ 241674 w 295043"/>
              <a:gd name="connsiteY30" fmla="*/ 260725 h 315021"/>
              <a:gd name="connsiteX31" fmla="*/ 271731 w 295043"/>
              <a:gd name="connsiteY31" fmla="*/ 258874 h 315021"/>
              <a:gd name="connsiteX32" fmla="*/ 244406 w 295043"/>
              <a:gd name="connsiteY32" fmla="*/ 211452 h 315021"/>
              <a:gd name="connsiteX33" fmla="*/ 219990 w 295043"/>
              <a:gd name="connsiteY33" fmla="*/ 233224 h 315021"/>
              <a:gd name="connsiteX34" fmla="*/ 207827 w 295043"/>
              <a:gd name="connsiteY34" fmla="*/ 230871 h 315021"/>
              <a:gd name="connsiteX35" fmla="*/ 210030 w 295043"/>
              <a:gd name="connsiteY35" fmla="*/ 218680 h 315021"/>
              <a:gd name="connsiteX36" fmla="*/ 238413 w 295043"/>
              <a:gd name="connsiteY36" fmla="*/ 190474 h 315021"/>
              <a:gd name="connsiteX37" fmla="*/ 239999 w 295043"/>
              <a:gd name="connsiteY37" fmla="*/ 188976 h 315021"/>
              <a:gd name="connsiteX38" fmla="*/ 241057 w 295043"/>
              <a:gd name="connsiteY38" fmla="*/ 188006 h 315021"/>
              <a:gd name="connsiteX39" fmla="*/ 242115 w 295043"/>
              <a:gd name="connsiteY39" fmla="*/ 188006 h 315021"/>
              <a:gd name="connsiteX40" fmla="*/ 244230 w 295043"/>
              <a:gd name="connsiteY40" fmla="*/ 187301 h 315021"/>
              <a:gd name="connsiteX41" fmla="*/ 147735 w 295043"/>
              <a:gd name="connsiteY41" fmla="*/ 39006 h 315021"/>
              <a:gd name="connsiteX42" fmla="*/ 155623 w 295043"/>
              <a:gd name="connsiteY42" fmla="*/ 43889 h 315021"/>
              <a:gd name="connsiteX43" fmla="*/ 177219 w 295043"/>
              <a:gd name="connsiteY43" fmla="*/ 87961 h 315021"/>
              <a:gd name="connsiteX44" fmla="*/ 225610 w 295043"/>
              <a:gd name="connsiteY44" fmla="*/ 94660 h 315021"/>
              <a:gd name="connsiteX45" fmla="*/ 232735 w 295043"/>
              <a:gd name="connsiteY45" fmla="*/ 100683 h 315021"/>
              <a:gd name="connsiteX46" fmla="*/ 230458 w 295043"/>
              <a:gd name="connsiteY46" fmla="*/ 109732 h 315021"/>
              <a:gd name="connsiteX47" fmla="*/ 192115 w 295043"/>
              <a:gd name="connsiteY47" fmla="*/ 147105 h 315021"/>
              <a:gd name="connsiteX48" fmla="*/ 179687 w 295043"/>
              <a:gd name="connsiteY48" fmla="*/ 147105 h 315021"/>
              <a:gd name="connsiteX49" fmla="*/ 179334 w 295043"/>
              <a:gd name="connsiteY49" fmla="*/ 134765 h 315021"/>
              <a:gd name="connsiteX50" fmla="*/ 204896 w 295043"/>
              <a:gd name="connsiteY50" fmla="*/ 109908 h 315021"/>
              <a:gd name="connsiteX51" fmla="*/ 169638 w 295043"/>
              <a:gd name="connsiteY51" fmla="*/ 104796 h 315021"/>
              <a:gd name="connsiteX52" fmla="*/ 163027 w 295043"/>
              <a:gd name="connsiteY52" fmla="*/ 99948 h 315021"/>
              <a:gd name="connsiteX53" fmla="*/ 147250 w 295043"/>
              <a:gd name="connsiteY53" fmla="*/ 67952 h 315021"/>
              <a:gd name="connsiteX54" fmla="*/ 131472 w 295043"/>
              <a:gd name="connsiteY54" fmla="*/ 99948 h 315021"/>
              <a:gd name="connsiteX55" fmla="*/ 124861 w 295043"/>
              <a:gd name="connsiteY55" fmla="*/ 104796 h 315021"/>
              <a:gd name="connsiteX56" fmla="*/ 89604 w 295043"/>
              <a:gd name="connsiteY56" fmla="*/ 109908 h 315021"/>
              <a:gd name="connsiteX57" fmla="*/ 115165 w 295043"/>
              <a:gd name="connsiteY57" fmla="*/ 134765 h 315021"/>
              <a:gd name="connsiteX58" fmla="*/ 117722 w 295043"/>
              <a:gd name="connsiteY58" fmla="*/ 142521 h 315021"/>
              <a:gd name="connsiteX59" fmla="*/ 111728 w 295043"/>
              <a:gd name="connsiteY59" fmla="*/ 177779 h 315021"/>
              <a:gd name="connsiteX60" fmla="*/ 143283 w 295043"/>
              <a:gd name="connsiteY60" fmla="*/ 161208 h 315021"/>
              <a:gd name="connsiteX61" fmla="*/ 151481 w 295043"/>
              <a:gd name="connsiteY61" fmla="*/ 161208 h 315021"/>
              <a:gd name="connsiteX62" fmla="*/ 183036 w 295043"/>
              <a:gd name="connsiteY62" fmla="*/ 177779 h 315021"/>
              <a:gd name="connsiteX63" fmla="*/ 181802 w 295043"/>
              <a:gd name="connsiteY63" fmla="*/ 170286 h 315021"/>
              <a:gd name="connsiteX64" fmla="*/ 189118 w 295043"/>
              <a:gd name="connsiteY64" fmla="*/ 159974 h 315021"/>
              <a:gd name="connsiteX65" fmla="*/ 199431 w 295043"/>
              <a:gd name="connsiteY65" fmla="*/ 167290 h 315021"/>
              <a:gd name="connsiteX66" fmla="*/ 204014 w 295043"/>
              <a:gd name="connsiteY66" fmla="*/ 192322 h 315021"/>
              <a:gd name="connsiteX67" fmla="*/ 200489 w 295043"/>
              <a:gd name="connsiteY67" fmla="*/ 200907 h 315021"/>
              <a:gd name="connsiteX68" fmla="*/ 191234 w 295043"/>
              <a:gd name="connsiteY68" fmla="*/ 201577 h 315021"/>
              <a:gd name="connsiteX69" fmla="*/ 147955 w 295043"/>
              <a:gd name="connsiteY69" fmla="*/ 178836 h 315021"/>
              <a:gd name="connsiteX70" fmla="*/ 104676 w 295043"/>
              <a:gd name="connsiteY70" fmla="*/ 201577 h 315021"/>
              <a:gd name="connsiteX71" fmla="*/ 95421 w 295043"/>
              <a:gd name="connsiteY71" fmla="*/ 200907 h 315021"/>
              <a:gd name="connsiteX72" fmla="*/ 91895 w 295043"/>
              <a:gd name="connsiteY72" fmla="*/ 192322 h 315021"/>
              <a:gd name="connsiteX73" fmla="*/ 100181 w 295043"/>
              <a:gd name="connsiteY73" fmla="*/ 144196 h 315021"/>
              <a:gd name="connsiteX74" fmla="*/ 64923 w 295043"/>
              <a:gd name="connsiteY74" fmla="*/ 110085 h 315021"/>
              <a:gd name="connsiteX75" fmla="*/ 62646 w 295043"/>
              <a:gd name="connsiteY75" fmla="*/ 101036 h 315021"/>
              <a:gd name="connsiteX76" fmla="*/ 69771 w 295043"/>
              <a:gd name="connsiteY76" fmla="*/ 95012 h 315021"/>
              <a:gd name="connsiteX77" fmla="*/ 118162 w 295043"/>
              <a:gd name="connsiteY77" fmla="*/ 87961 h 315021"/>
              <a:gd name="connsiteX78" fmla="*/ 139846 w 295043"/>
              <a:gd name="connsiteY78" fmla="*/ 43889 h 315021"/>
              <a:gd name="connsiteX79" fmla="*/ 147735 w 295043"/>
              <a:gd name="connsiteY79" fmla="*/ 39006 h 315021"/>
              <a:gd name="connsiteX80" fmla="*/ 132807 w 295043"/>
              <a:gd name="connsiteY80" fmla="*/ 806 h 315021"/>
              <a:gd name="connsiteX81" fmla="*/ 215119 w 295043"/>
              <a:gd name="connsiteY81" fmla="*/ 19570 h 315021"/>
              <a:gd name="connsiteX82" fmla="*/ 267911 w 295043"/>
              <a:gd name="connsiteY82" fmla="*/ 169959 h 315021"/>
              <a:gd name="connsiteX83" fmla="*/ 256673 w 295043"/>
              <a:gd name="connsiteY83" fmla="*/ 175380 h 315021"/>
              <a:gd name="connsiteX84" fmla="*/ 251252 w 295043"/>
              <a:gd name="connsiteY84" fmla="*/ 164142 h 315021"/>
              <a:gd name="connsiteX85" fmla="*/ 204425 w 295043"/>
              <a:gd name="connsiteY85" fmla="*/ 33599 h 315021"/>
              <a:gd name="connsiteX86" fmla="*/ 67001 w 295043"/>
              <a:gd name="connsiteY86" fmla="*/ 52280 h 315021"/>
              <a:gd name="connsiteX87" fmla="*/ 56719 w 295043"/>
              <a:gd name="connsiteY87" fmla="*/ 190585 h 315021"/>
              <a:gd name="connsiteX88" fmla="*/ 57247 w 295043"/>
              <a:gd name="connsiteY88" fmla="*/ 191907 h 315021"/>
              <a:gd name="connsiteX89" fmla="*/ 57953 w 295043"/>
              <a:gd name="connsiteY89" fmla="*/ 193494 h 315021"/>
              <a:gd name="connsiteX90" fmla="*/ 57953 w 295043"/>
              <a:gd name="connsiteY90" fmla="*/ 195697 h 315021"/>
              <a:gd name="connsiteX91" fmla="*/ 57953 w 295043"/>
              <a:gd name="connsiteY91" fmla="*/ 196843 h 315021"/>
              <a:gd name="connsiteX92" fmla="*/ 57071 w 295043"/>
              <a:gd name="connsiteY92" fmla="*/ 199487 h 315021"/>
              <a:gd name="connsiteX93" fmla="*/ 57071 w 295043"/>
              <a:gd name="connsiteY93" fmla="*/ 199928 h 315021"/>
              <a:gd name="connsiteX94" fmla="*/ 57071 w 295043"/>
              <a:gd name="connsiteY94" fmla="*/ 200457 h 315021"/>
              <a:gd name="connsiteX95" fmla="*/ 23576 w 295043"/>
              <a:gd name="connsiteY95" fmla="*/ 258455 h 315021"/>
              <a:gd name="connsiteX96" fmla="*/ 53634 w 295043"/>
              <a:gd name="connsiteY96" fmla="*/ 260306 h 315021"/>
              <a:gd name="connsiteX97" fmla="*/ 60509 w 295043"/>
              <a:gd name="connsiteY97" fmla="*/ 264273 h 315021"/>
              <a:gd name="connsiteX98" fmla="*/ 77080 w 295043"/>
              <a:gd name="connsiteY98" fmla="*/ 289393 h 315021"/>
              <a:gd name="connsiteX99" fmla="*/ 92593 w 295043"/>
              <a:gd name="connsiteY99" fmla="*/ 262510 h 315021"/>
              <a:gd name="connsiteX100" fmla="*/ 97952 w 295043"/>
              <a:gd name="connsiteY100" fmla="*/ 258366 h 315021"/>
              <a:gd name="connsiteX101" fmla="*/ 104669 w 295043"/>
              <a:gd name="connsiteY101" fmla="*/ 259248 h 315021"/>
              <a:gd name="connsiteX102" fmla="*/ 108812 w 295043"/>
              <a:gd name="connsiteY102" fmla="*/ 264608 h 315021"/>
              <a:gd name="connsiteX103" fmla="*/ 107930 w 295043"/>
              <a:gd name="connsiteY103" fmla="*/ 271324 h 315021"/>
              <a:gd name="connsiteX104" fmla="*/ 85277 w 295043"/>
              <a:gd name="connsiteY104" fmla="*/ 310548 h 315021"/>
              <a:gd name="connsiteX105" fmla="*/ 77873 w 295043"/>
              <a:gd name="connsiteY105" fmla="*/ 314955 h 315021"/>
              <a:gd name="connsiteX106" fmla="*/ 70557 w 295043"/>
              <a:gd name="connsiteY106" fmla="*/ 310989 h 315021"/>
              <a:gd name="connsiteX107" fmla="*/ 48169 w 295043"/>
              <a:gd name="connsiteY107" fmla="*/ 277670 h 315021"/>
              <a:gd name="connsiteX108" fmla="*/ 8328 w 295043"/>
              <a:gd name="connsiteY108" fmla="*/ 275290 h 315021"/>
              <a:gd name="connsiteX109" fmla="*/ 1058 w 295043"/>
              <a:gd name="connsiteY109" fmla="*/ 270678 h 315021"/>
              <a:gd name="connsiteX110" fmla="*/ 1188 w 295043"/>
              <a:gd name="connsiteY110" fmla="*/ 262069 h 315021"/>
              <a:gd name="connsiteX111" fmla="*/ 38737 w 295043"/>
              <a:gd name="connsiteY111" fmla="*/ 195785 h 315021"/>
              <a:gd name="connsiteX112" fmla="*/ 56735 w 295043"/>
              <a:gd name="connsiteY112" fmla="*/ 37419 h 315021"/>
              <a:gd name="connsiteX113" fmla="*/ 132807 w 295043"/>
              <a:gd name="connsiteY113" fmla="*/ 806 h 31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295043" h="315021">
                <a:moveTo>
                  <a:pt x="244230" y="187301"/>
                </a:moveTo>
                <a:lnTo>
                  <a:pt x="245552" y="187301"/>
                </a:lnTo>
                <a:cubicBezTo>
                  <a:pt x="246342" y="187194"/>
                  <a:pt x="247142" y="187194"/>
                  <a:pt x="247932" y="187301"/>
                </a:cubicBezTo>
                <a:lnTo>
                  <a:pt x="249166" y="187830"/>
                </a:lnTo>
                <a:cubicBezTo>
                  <a:pt x="249747" y="188006"/>
                  <a:pt x="250308" y="188243"/>
                  <a:pt x="250841" y="188535"/>
                </a:cubicBezTo>
                <a:cubicBezTo>
                  <a:pt x="251257" y="188881"/>
                  <a:pt x="251641" y="189265"/>
                  <a:pt x="251987" y="189681"/>
                </a:cubicBezTo>
                <a:cubicBezTo>
                  <a:pt x="252447" y="190106"/>
                  <a:pt x="252861" y="190578"/>
                  <a:pt x="253221" y="191091"/>
                </a:cubicBezTo>
                <a:lnTo>
                  <a:pt x="294208" y="262135"/>
                </a:lnTo>
                <a:lnTo>
                  <a:pt x="293855" y="262135"/>
                </a:lnTo>
                <a:cubicBezTo>
                  <a:pt x="295392" y="264786"/>
                  <a:pt x="295442" y="268047"/>
                  <a:pt x="293985" y="270744"/>
                </a:cubicBezTo>
                <a:cubicBezTo>
                  <a:pt x="292528" y="273440"/>
                  <a:pt x="289776" y="275187"/>
                  <a:pt x="286715" y="275356"/>
                </a:cubicBezTo>
                <a:lnTo>
                  <a:pt x="246874" y="277736"/>
                </a:lnTo>
                <a:lnTo>
                  <a:pt x="224838" y="311054"/>
                </a:lnTo>
                <a:cubicBezTo>
                  <a:pt x="223217" y="313517"/>
                  <a:pt x="220471" y="315006"/>
                  <a:pt x="217522" y="315021"/>
                </a:cubicBezTo>
                <a:cubicBezTo>
                  <a:pt x="214456" y="314941"/>
                  <a:pt x="211651" y="313271"/>
                  <a:pt x="210118" y="310614"/>
                </a:cubicBezTo>
                <a:lnTo>
                  <a:pt x="176359" y="252175"/>
                </a:lnTo>
                <a:cubicBezTo>
                  <a:pt x="137961" y="261067"/>
                  <a:pt x="97609" y="251695"/>
                  <a:pt x="67061" y="226789"/>
                </a:cubicBezTo>
                <a:cubicBezTo>
                  <a:pt x="63568" y="223649"/>
                  <a:pt x="63151" y="218320"/>
                  <a:pt x="66115" y="214675"/>
                </a:cubicBezTo>
                <a:cubicBezTo>
                  <a:pt x="69078" y="211030"/>
                  <a:pt x="74379" y="210349"/>
                  <a:pt x="78167" y="213127"/>
                </a:cubicBezTo>
                <a:cubicBezTo>
                  <a:pt x="106182" y="235995"/>
                  <a:pt x="143618" y="243700"/>
                  <a:pt x="178387" y="233753"/>
                </a:cubicBezTo>
                <a:lnTo>
                  <a:pt x="178915" y="233753"/>
                </a:lnTo>
                <a:cubicBezTo>
                  <a:pt x="179676" y="233653"/>
                  <a:pt x="180446" y="233653"/>
                  <a:pt x="181207" y="233753"/>
                </a:cubicBezTo>
                <a:lnTo>
                  <a:pt x="182353" y="233753"/>
                </a:lnTo>
                <a:cubicBezTo>
                  <a:pt x="183021" y="233883"/>
                  <a:pt x="183672" y="234090"/>
                  <a:pt x="184292" y="234370"/>
                </a:cubicBezTo>
                <a:lnTo>
                  <a:pt x="185526" y="234987"/>
                </a:lnTo>
                <a:cubicBezTo>
                  <a:pt x="186035" y="235319"/>
                  <a:pt x="186507" y="235703"/>
                  <a:pt x="186937" y="236133"/>
                </a:cubicBezTo>
                <a:cubicBezTo>
                  <a:pt x="187326" y="236511"/>
                  <a:pt x="187680" y="236923"/>
                  <a:pt x="187994" y="237367"/>
                </a:cubicBezTo>
                <a:lnTo>
                  <a:pt x="188435" y="237895"/>
                </a:lnTo>
                <a:lnTo>
                  <a:pt x="218228" y="289812"/>
                </a:lnTo>
                <a:lnTo>
                  <a:pt x="234799" y="264691"/>
                </a:lnTo>
                <a:cubicBezTo>
                  <a:pt x="236331" y="262353"/>
                  <a:pt x="238883" y="260881"/>
                  <a:pt x="241674" y="260725"/>
                </a:cubicBezTo>
                <a:lnTo>
                  <a:pt x="271731" y="258874"/>
                </a:lnTo>
                <a:lnTo>
                  <a:pt x="244406" y="211452"/>
                </a:lnTo>
                <a:cubicBezTo>
                  <a:pt x="237235" y="219726"/>
                  <a:pt x="229029" y="227043"/>
                  <a:pt x="219990" y="233224"/>
                </a:cubicBezTo>
                <a:cubicBezTo>
                  <a:pt x="215975" y="235902"/>
                  <a:pt x="210554" y="234853"/>
                  <a:pt x="207827" y="230871"/>
                </a:cubicBezTo>
                <a:cubicBezTo>
                  <a:pt x="205100" y="226890"/>
                  <a:pt x="206082" y="221456"/>
                  <a:pt x="210030" y="218680"/>
                </a:cubicBezTo>
                <a:cubicBezTo>
                  <a:pt x="221132" y="211088"/>
                  <a:pt x="230751" y="201528"/>
                  <a:pt x="238413" y="190474"/>
                </a:cubicBezTo>
                <a:cubicBezTo>
                  <a:pt x="238877" y="189911"/>
                  <a:pt x="239410" y="189408"/>
                  <a:pt x="239999" y="188976"/>
                </a:cubicBezTo>
                <a:cubicBezTo>
                  <a:pt x="240324" y="188624"/>
                  <a:pt x="240679" y="188300"/>
                  <a:pt x="241057" y="188006"/>
                </a:cubicBezTo>
                <a:lnTo>
                  <a:pt x="242115" y="188006"/>
                </a:lnTo>
                <a:cubicBezTo>
                  <a:pt x="242787" y="187683"/>
                  <a:pt x="243498" y="187446"/>
                  <a:pt x="244230" y="187301"/>
                </a:cubicBezTo>
                <a:close/>
                <a:moveTo>
                  <a:pt x="147735" y="39006"/>
                </a:moveTo>
                <a:cubicBezTo>
                  <a:pt x="151077" y="39006"/>
                  <a:pt x="154132" y="40897"/>
                  <a:pt x="155623" y="43889"/>
                </a:cubicBezTo>
                <a:lnTo>
                  <a:pt x="177219" y="87961"/>
                </a:lnTo>
                <a:lnTo>
                  <a:pt x="225610" y="94660"/>
                </a:lnTo>
                <a:cubicBezTo>
                  <a:pt x="228940" y="95143"/>
                  <a:pt x="231705" y="97480"/>
                  <a:pt x="232735" y="100683"/>
                </a:cubicBezTo>
                <a:cubicBezTo>
                  <a:pt x="233766" y="103887"/>
                  <a:pt x="232881" y="107398"/>
                  <a:pt x="230458" y="109732"/>
                </a:cubicBezTo>
                <a:lnTo>
                  <a:pt x="192115" y="147105"/>
                </a:lnTo>
                <a:cubicBezTo>
                  <a:pt x="188677" y="150522"/>
                  <a:pt x="183124" y="150522"/>
                  <a:pt x="179687" y="147105"/>
                </a:cubicBezTo>
                <a:cubicBezTo>
                  <a:pt x="176227" y="143774"/>
                  <a:pt x="176070" y="138288"/>
                  <a:pt x="179334" y="134765"/>
                </a:cubicBezTo>
                <a:lnTo>
                  <a:pt x="204896" y="109908"/>
                </a:lnTo>
                <a:lnTo>
                  <a:pt x="169638" y="104796"/>
                </a:lnTo>
                <a:cubicBezTo>
                  <a:pt x="166772" y="104366"/>
                  <a:pt x="164299" y="102553"/>
                  <a:pt x="163027" y="99948"/>
                </a:cubicBezTo>
                <a:lnTo>
                  <a:pt x="147250" y="67952"/>
                </a:lnTo>
                <a:lnTo>
                  <a:pt x="131472" y="99948"/>
                </a:lnTo>
                <a:cubicBezTo>
                  <a:pt x="130200" y="102553"/>
                  <a:pt x="127728" y="104366"/>
                  <a:pt x="124861" y="104796"/>
                </a:cubicBezTo>
                <a:lnTo>
                  <a:pt x="89604" y="109908"/>
                </a:lnTo>
                <a:lnTo>
                  <a:pt x="115165" y="134765"/>
                </a:lnTo>
                <a:cubicBezTo>
                  <a:pt x="117236" y="136776"/>
                  <a:pt x="118191" y="139673"/>
                  <a:pt x="117722" y="142521"/>
                </a:cubicBezTo>
                <a:lnTo>
                  <a:pt x="111728" y="177779"/>
                </a:lnTo>
                <a:lnTo>
                  <a:pt x="143283" y="161208"/>
                </a:lnTo>
                <a:cubicBezTo>
                  <a:pt x="145849" y="159860"/>
                  <a:pt x="148915" y="159860"/>
                  <a:pt x="151481" y="161208"/>
                </a:cubicBezTo>
                <a:lnTo>
                  <a:pt x="183036" y="177779"/>
                </a:lnTo>
                <a:lnTo>
                  <a:pt x="181802" y="170286"/>
                </a:lnTo>
                <a:cubicBezTo>
                  <a:pt x="180974" y="165418"/>
                  <a:pt x="184250" y="160801"/>
                  <a:pt x="189118" y="159974"/>
                </a:cubicBezTo>
                <a:cubicBezTo>
                  <a:pt x="193986" y="159146"/>
                  <a:pt x="198603" y="162421"/>
                  <a:pt x="199431" y="167290"/>
                </a:cubicBezTo>
                <a:lnTo>
                  <a:pt x="204014" y="192322"/>
                </a:lnTo>
                <a:cubicBezTo>
                  <a:pt x="204563" y="195621"/>
                  <a:pt x="203197" y="198945"/>
                  <a:pt x="200489" y="200907"/>
                </a:cubicBezTo>
                <a:cubicBezTo>
                  <a:pt x="197781" y="202867"/>
                  <a:pt x="194196" y="203127"/>
                  <a:pt x="191234" y="201577"/>
                </a:cubicBezTo>
                <a:lnTo>
                  <a:pt x="147955" y="178836"/>
                </a:lnTo>
                <a:lnTo>
                  <a:pt x="104676" y="201577"/>
                </a:lnTo>
                <a:cubicBezTo>
                  <a:pt x="101714" y="203127"/>
                  <a:pt x="98129" y="202867"/>
                  <a:pt x="95421" y="200907"/>
                </a:cubicBezTo>
                <a:cubicBezTo>
                  <a:pt x="92713" y="198945"/>
                  <a:pt x="91347" y="195621"/>
                  <a:pt x="91895" y="192322"/>
                </a:cubicBezTo>
                <a:lnTo>
                  <a:pt x="100181" y="144196"/>
                </a:lnTo>
                <a:lnTo>
                  <a:pt x="64923" y="110085"/>
                </a:lnTo>
                <a:cubicBezTo>
                  <a:pt x="62499" y="107751"/>
                  <a:pt x="61616" y="104240"/>
                  <a:pt x="62646" y="101036"/>
                </a:cubicBezTo>
                <a:cubicBezTo>
                  <a:pt x="63676" y="97833"/>
                  <a:pt x="66441" y="95495"/>
                  <a:pt x="69771" y="95012"/>
                </a:cubicBezTo>
                <a:lnTo>
                  <a:pt x="118162" y="87961"/>
                </a:lnTo>
                <a:lnTo>
                  <a:pt x="139846" y="43889"/>
                </a:lnTo>
                <a:cubicBezTo>
                  <a:pt x="141337" y="40897"/>
                  <a:pt x="144392" y="39006"/>
                  <a:pt x="147735" y="39006"/>
                </a:cubicBezTo>
                <a:close/>
                <a:moveTo>
                  <a:pt x="132807" y="806"/>
                </a:moveTo>
                <a:cubicBezTo>
                  <a:pt x="160818" y="-2350"/>
                  <a:pt x="189868" y="3722"/>
                  <a:pt x="215119" y="19570"/>
                </a:cubicBezTo>
                <a:cubicBezTo>
                  <a:pt x="265620" y="51266"/>
                  <a:pt x="287520" y="113652"/>
                  <a:pt x="267911" y="169959"/>
                </a:cubicBezTo>
                <a:cubicBezTo>
                  <a:pt x="266304" y="174559"/>
                  <a:pt x="261273" y="176987"/>
                  <a:pt x="256673" y="175380"/>
                </a:cubicBezTo>
                <a:cubicBezTo>
                  <a:pt x="252073" y="173773"/>
                  <a:pt x="249645" y="168742"/>
                  <a:pt x="251252" y="164142"/>
                </a:cubicBezTo>
                <a:cubicBezTo>
                  <a:pt x="268422" y="115029"/>
                  <a:pt x="248898" y="60600"/>
                  <a:pt x="204425" y="33599"/>
                </a:cubicBezTo>
                <a:cubicBezTo>
                  <a:pt x="159952" y="6599"/>
                  <a:pt x="102653" y="14388"/>
                  <a:pt x="67001" y="52280"/>
                </a:cubicBezTo>
                <a:cubicBezTo>
                  <a:pt x="31349" y="90171"/>
                  <a:pt x="27062" y="147838"/>
                  <a:pt x="56719" y="190585"/>
                </a:cubicBezTo>
                <a:cubicBezTo>
                  <a:pt x="56930" y="191011"/>
                  <a:pt x="57107" y="191453"/>
                  <a:pt x="57247" y="191907"/>
                </a:cubicBezTo>
                <a:cubicBezTo>
                  <a:pt x="57534" y="192411"/>
                  <a:pt x="57770" y="192943"/>
                  <a:pt x="57953" y="193494"/>
                </a:cubicBezTo>
                <a:cubicBezTo>
                  <a:pt x="58045" y="194225"/>
                  <a:pt x="58045" y="194966"/>
                  <a:pt x="57953" y="195697"/>
                </a:cubicBezTo>
                <a:cubicBezTo>
                  <a:pt x="57977" y="196079"/>
                  <a:pt x="57977" y="196461"/>
                  <a:pt x="57953" y="196843"/>
                </a:cubicBezTo>
                <a:cubicBezTo>
                  <a:pt x="57801" y="197766"/>
                  <a:pt x="57503" y="198658"/>
                  <a:pt x="57071" y="199487"/>
                </a:cubicBezTo>
                <a:cubicBezTo>
                  <a:pt x="57071" y="199928"/>
                  <a:pt x="57071" y="199928"/>
                  <a:pt x="57071" y="199928"/>
                </a:cubicBezTo>
                <a:lnTo>
                  <a:pt x="57071" y="200457"/>
                </a:lnTo>
                <a:lnTo>
                  <a:pt x="23576" y="258455"/>
                </a:lnTo>
                <a:lnTo>
                  <a:pt x="53634" y="260306"/>
                </a:lnTo>
                <a:cubicBezTo>
                  <a:pt x="56425" y="260463"/>
                  <a:pt x="58976" y="261935"/>
                  <a:pt x="60509" y="264273"/>
                </a:cubicBezTo>
                <a:lnTo>
                  <a:pt x="77080" y="289393"/>
                </a:lnTo>
                <a:lnTo>
                  <a:pt x="92593" y="262510"/>
                </a:lnTo>
                <a:cubicBezTo>
                  <a:pt x="93757" y="260470"/>
                  <a:pt x="95685" y="258978"/>
                  <a:pt x="97952" y="258366"/>
                </a:cubicBezTo>
                <a:cubicBezTo>
                  <a:pt x="100219" y="257754"/>
                  <a:pt x="102637" y="258072"/>
                  <a:pt x="104669" y="259248"/>
                </a:cubicBezTo>
                <a:cubicBezTo>
                  <a:pt x="106708" y="260412"/>
                  <a:pt x="108201" y="262340"/>
                  <a:pt x="108812" y="264608"/>
                </a:cubicBezTo>
                <a:cubicBezTo>
                  <a:pt x="109425" y="266875"/>
                  <a:pt x="109107" y="269292"/>
                  <a:pt x="107930" y="271324"/>
                </a:cubicBezTo>
                <a:lnTo>
                  <a:pt x="85277" y="310548"/>
                </a:lnTo>
                <a:cubicBezTo>
                  <a:pt x="83744" y="313205"/>
                  <a:pt x="80940" y="314875"/>
                  <a:pt x="77873" y="314955"/>
                </a:cubicBezTo>
                <a:cubicBezTo>
                  <a:pt x="74924" y="314940"/>
                  <a:pt x="72179" y="313451"/>
                  <a:pt x="70557" y="310989"/>
                </a:cubicBezTo>
                <a:lnTo>
                  <a:pt x="48169" y="277670"/>
                </a:lnTo>
                <a:lnTo>
                  <a:pt x="8328" y="275290"/>
                </a:lnTo>
                <a:cubicBezTo>
                  <a:pt x="5267" y="275121"/>
                  <a:pt x="2514" y="273374"/>
                  <a:pt x="1058" y="270678"/>
                </a:cubicBezTo>
                <a:cubicBezTo>
                  <a:pt x="-399" y="267981"/>
                  <a:pt x="-349" y="264720"/>
                  <a:pt x="1188" y="262069"/>
                </a:cubicBezTo>
                <a:lnTo>
                  <a:pt x="38737" y="195785"/>
                </a:lnTo>
                <a:cubicBezTo>
                  <a:pt x="7089" y="145254"/>
                  <a:pt x="14555" y="79559"/>
                  <a:pt x="56735" y="37419"/>
                </a:cubicBezTo>
                <a:cubicBezTo>
                  <a:pt x="77825" y="16349"/>
                  <a:pt x="104796" y="3963"/>
                  <a:pt x="132807" y="806"/>
                </a:cubicBezTo>
                <a:close/>
              </a:path>
            </a:pathLst>
          </a:custGeom>
          <a:solidFill>
            <a:srgbClr val="FFFFFF"/>
          </a:solidFill>
          <a:ln w="879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/>
          <p:cNvSpPr/>
          <p:nvPr>
            <p:custDataLst>
              <p:tags r:id="rId23"/>
            </p:custDataLst>
          </p:nvPr>
        </p:nvSpPr>
        <p:spPr>
          <a:xfrm>
            <a:off x="6783796" y="3757499"/>
            <a:ext cx="201730" cy="275780"/>
          </a:xfrm>
          <a:custGeom>
            <a:avLst/>
            <a:gdLst>
              <a:gd name="connsiteX0" fmla="*/ 106709 w 230387"/>
              <a:gd name="connsiteY0" fmla="*/ 70129 h 314956"/>
              <a:gd name="connsiteX1" fmla="*/ 137968 w 230387"/>
              <a:gd name="connsiteY1" fmla="*/ 74958 h 314956"/>
              <a:gd name="connsiteX2" fmla="*/ 162372 w 230387"/>
              <a:gd name="connsiteY2" fmla="*/ 129550 h 314956"/>
              <a:gd name="connsiteX3" fmla="*/ 115194 w 230387"/>
              <a:gd name="connsiteY3" fmla="*/ 166292 h 314956"/>
              <a:gd name="connsiteX4" fmla="*/ 106332 w 230387"/>
              <a:gd name="connsiteY4" fmla="*/ 157431 h 314956"/>
              <a:gd name="connsiteX5" fmla="*/ 115194 w 230387"/>
              <a:gd name="connsiteY5" fmla="*/ 148570 h 314956"/>
              <a:gd name="connsiteX6" fmla="*/ 145168 w 230387"/>
              <a:gd name="connsiteY6" fmla="*/ 125292 h 314956"/>
              <a:gd name="connsiteX7" fmla="*/ 129701 w 230387"/>
              <a:gd name="connsiteY7" fmla="*/ 90635 h 314956"/>
              <a:gd name="connsiteX8" fmla="*/ 92357 w 230387"/>
              <a:gd name="connsiteY8" fmla="*/ 97399 h 314956"/>
              <a:gd name="connsiteX9" fmla="*/ 90028 w 230387"/>
              <a:gd name="connsiteY9" fmla="*/ 135279 h 314956"/>
              <a:gd name="connsiteX10" fmla="*/ 90786 w 230387"/>
              <a:gd name="connsiteY10" fmla="*/ 144170 h 314956"/>
              <a:gd name="connsiteX11" fmla="*/ 83424 w 230387"/>
              <a:gd name="connsiteY11" fmla="*/ 149213 h 314956"/>
              <a:gd name="connsiteX12" fmla="*/ 75408 w 230387"/>
              <a:gd name="connsiteY12" fmla="*/ 145292 h 314956"/>
              <a:gd name="connsiteX13" fmla="*/ 79126 w 230387"/>
              <a:gd name="connsiteY13" fmla="*/ 85610 h 314956"/>
              <a:gd name="connsiteX14" fmla="*/ 106709 w 230387"/>
              <a:gd name="connsiteY14" fmla="*/ 70129 h 314956"/>
              <a:gd name="connsiteX15" fmla="*/ 115193 w 230387"/>
              <a:gd name="connsiteY15" fmla="*/ 0 h 314956"/>
              <a:gd name="connsiteX16" fmla="*/ 230387 w 230387"/>
              <a:gd name="connsiteY16" fmla="*/ 115193 h 314956"/>
              <a:gd name="connsiteX17" fmla="*/ 122282 w 230387"/>
              <a:gd name="connsiteY17" fmla="*/ 311640 h 314956"/>
              <a:gd name="connsiteX18" fmla="*/ 115371 w 230387"/>
              <a:gd name="connsiteY18" fmla="*/ 314956 h 314956"/>
              <a:gd name="connsiteX19" fmla="*/ 108459 w 230387"/>
              <a:gd name="connsiteY19" fmla="*/ 311640 h 314956"/>
              <a:gd name="connsiteX20" fmla="*/ 77977 w 230387"/>
              <a:gd name="connsiteY20" fmla="*/ 271323 h 314956"/>
              <a:gd name="connsiteX21" fmla="*/ 80186 w 230387"/>
              <a:gd name="connsiteY21" fmla="*/ 259490 h 314956"/>
              <a:gd name="connsiteX22" fmla="*/ 92155 w 230387"/>
              <a:gd name="connsiteY22" fmla="*/ 260779 h 314956"/>
              <a:gd name="connsiteX23" fmla="*/ 115193 w 230387"/>
              <a:gd name="connsiteY23" fmla="*/ 291526 h 314956"/>
              <a:gd name="connsiteX24" fmla="*/ 212665 w 230387"/>
              <a:gd name="connsiteY24" fmla="*/ 115193 h 314956"/>
              <a:gd name="connsiteX25" fmla="*/ 115193 w 230387"/>
              <a:gd name="connsiteY25" fmla="*/ 17722 h 314956"/>
              <a:gd name="connsiteX26" fmla="*/ 17722 w 230387"/>
              <a:gd name="connsiteY26" fmla="*/ 115193 h 314956"/>
              <a:gd name="connsiteX27" fmla="*/ 71774 w 230387"/>
              <a:gd name="connsiteY27" fmla="*/ 231271 h 314956"/>
              <a:gd name="connsiteX28" fmla="*/ 68851 w 230387"/>
              <a:gd name="connsiteY28" fmla="*/ 242958 h 314956"/>
              <a:gd name="connsiteX29" fmla="*/ 56976 w 230387"/>
              <a:gd name="connsiteY29" fmla="*/ 240930 h 314956"/>
              <a:gd name="connsiteX30" fmla="*/ 0 w 230387"/>
              <a:gd name="connsiteY30" fmla="*/ 115193 h 314956"/>
              <a:gd name="connsiteX31" fmla="*/ 115193 w 230387"/>
              <a:gd name="connsiteY31" fmla="*/ 0 h 31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0387" h="314956">
                <a:moveTo>
                  <a:pt x="106709" y="70129"/>
                </a:moveTo>
                <a:cubicBezTo>
                  <a:pt x="117100" y="68247"/>
                  <a:pt x="128104" y="69752"/>
                  <a:pt x="137968" y="74958"/>
                </a:cubicBezTo>
                <a:cubicBezTo>
                  <a:pt x="157696" y="85372"/>
                  <a:pt x="167770" y="107905"/>
                  <a:pt x="162372" y="129550"/>
                </a:cubicBezTo>
                <a:cubicBezTo>
                  <a:pt x="156975" y="151195"/>
                  <a:pt x="137501" y="166361"/>
                  <a:pt x="115194" y="166292"/>
                </a:cubicBezTo>
                <a:cubicBezTo>
                  <a:pt x="110300" y="166292"/>
                  <a:pt x="106332" y="162325"/>
                  <a:pt x="106332" y="157431"/>
                </a:cubicBezTo>
                <a:cubicBezTo>
                  <a:pt x="106332" y="152537"/>
                  <a:pt x="110300" y="148570"/>
                  <a:pt x="115194" y="148570"/>
                </a:cubicBezTo>
                <a:cubicBezTo>
                  <a:pt x="129353" y="148638"/>
                  <a:pt x="141728" y="139027"/>
                  <a:pt x="145168" y="125292"/>
                </a:cubicBezTo>
                <a:cubicBezTo>
                  <a:pt x="148607" y="111556"/>
                  <a:pt x="142221" y="97248"/>
                  <a:pt x="129701" y="90635"/>
                </a:cubicBezTo>
                <a:cubicBezTo>
                  <a:pt x="117180" y="84022"/>
                  <a:pt x="101762" y="86815"/>
                  <a:pt x="92357" y="97399"/>
                </a:cubicBezTo>
                <a:cubicBezTo>
                  <a:pt x="82951" y="107984"/>
                  <a:pt x="81990" y="123622"/>
                  <a:pt x="90028" y="135279"/>
                </a:cubicBezTo>
                <a:cubicBezTo>
                  <a:pt x="91863" y="137890"/>
                  <a:pt x="92153" y="141287"/>
                  <a:pt x="90786" y="144170"/>
                </a:cubicBezTo>
                <a:cubicBezTo>
                  <a:pt x="89419" y="147054"/>
                  <a:pt x="86607" y="148981"/>
                  <a:pt x="83424" y="149213"/>
                </a:cubicBezTo>
                <a:cubicBezTo>
                  <a:pt x="80241" y="149445"/>
                  <a:pt x="77178" y="147947"/>
                  <a:pt x="75408" y="145292"/>
                </a:cubicBezTo>
                <a:cubicBezTo>
                  <a:pt x="62765" y="126912"/>
                  <a:pt x="64300" y="102278"/>
                  <a:pt x="79126" y="85610"/>
                </a:cubicBezTo>
                <a:cubicBezTo>
                  <a:pt x="86539" y="77276"/>
                  <a:pt x="96318" y="72010"/>
                  <a:pt x="106709" y="70129"/>
                </a:cubicBezTo>
                <a:close/>
                <a:moveTo>
                  <a:pt x="115193" y="0"/>
                </a:moveTo>
                <a:cubicBezTo>
                  <a:pt x="178813" y="0"/>
                  <a:pt x="230387" y="51574"/>
                  <a:pt x="230387" y="115193"/>
                </a:cubicBezTo>
                <a:cubicBezTo>
                  <a:pt x="230387" y="176599"/>
                  <a:pt x="126713" y="306147"/>
                  <a:pt x="122282" y="311640"/>
                </a:cubicBezTo>
                <a:cubicBezTo>
                  <a:pt x="120600" y="313737"/>
                  <a:pt x="118058" y="314956"/>
                  <a:pt x="115371" y="314956"/>
                </a:cubicBezTo>
                <a:cubicBezTo>
                  <a:pt x="112683" y="314956"/>
                  <a:pt x="110141" y="313737"/>
                  <a:pt x="108459" y="311640"/>
                </a:cubicBezTo>
                <a:cubicBezTo>
                  <a:pt x="108282" y="311463"/>
                  <a:pt x="94990" y="294893"/>
                  <a:pt x="77977" y="271323"/>
                </a:cubicBezTo>
                <a:cubicBezTo>
                  <a:pt x="75510" y="267407"/>
                  <a:pt x="76473" y="262252"/>
                  <a:pt x="80186" y="259490"/>
                </a:cubicBezTo>
                <a:cubicBezTo>
                  <a:pt x="83900" y="256728"/>
                  <a:pt x="89114" y="257290"/>
                  <a:pt x="92155" y="260779"/>
                </a:cubicBezTo>
                <a:cubicBezTo>
                  <a:pt x="101547" y="273804"/>
                  <a:pt x="109788" y="284526"/>
                  <a:pt x="115193" y="291526"/>
                </a:cubicBezTo>
                <a:cubicBezTo>
                  <a:pt x="147625" y="249791"/>
                  <a:pt x="212665" y="157548"/>
                  <a:pt x="212665" y="115193"/>
                </a:cubicBezTo>
                <a:cubicBezTo>
                  <a:pt x="212665" y="61361"/>
                  <a:pt x="169025" y="17722"/>
                  <a:pt x="115193" y="17722"/>
                </a:cubicBezTo>
                <a:cubicBezTo>
                  <a:pt x="61361" y="17722"/>
                  <a:pt x="17722" y="61361"/>
                  <a:pt x="17722" y="115193"/>
                </a:cubicBezTo>
                <a:cubicBezTo>
                  <a:pt x="17722" y="138231"/>
                  <a:pt x="36419" y="178283"/>
                  <a:pt x="71774" y="231271"/>
                </a:cubicBezTo>
                <a:cubicBezTo>
                  <a:pt x="74005" y="235332"/>
                  <a:pt x="72731" y="240426"/>
                  <a:pt x="68851" y="242958"/>
                </a:cubicBezTo>
                <a:cubicBezTo>
                  <a:pt x="64971" y="245491"/>
                  <a:pt x="59796" y="244606"/>
                  <a:pt x="56976" y="240930"/>
                </a:cubicBezTo>
                <a:cubicBezTo>
                  <a:pt x="19228" y="184220"/>
                  <a:pt x="0" y="141776"/>
                  <a:pt x="0" y="115193"/>
                </a:cubicBezTo>
                <a:cubicBezTo>
                  <a:pt x="0" y="51574"/>
                  <a:pt x="51574" y="0"/>
                  <a:pt x="115193" y="0"/>
                </a:cubicBezTo>
                <a:close/>
              </a:path>
            </a:pathLst>
          </a:custGeom>
          <a:solidFill>
            <a:srgbClr val="FFFFFF"/>
          </a:solidFill>
          <a:ln w="884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1" name="任意多边形: 形状 70"/>
          <p:cNvSpPr/>
          <p:nvPr>
            <p:custDataLst>
              <p:tags r:id="rId24"/>
            </p:custDataLst>
          </p:nvPr>
        </p:nvSpPr>
        <p:spPr>
          <a:xfrm>
            <a:off x="5141328" y="3770287"/>
            <a:ext cx="275782" cy="201690"/>
          </a:xfrm>
          <a:custGeom>
            <a:avLst/>
            <a:gdLst>
              <a:gd name="connsiteX0" fmla="*/ 115187 w 314958"/>
              <a:gd name="connsiteY0" fmla="*/ 158737 h 230341"/>
              <a:gd name="connsiteX1" fmla="*/ 242109 w 314958"/>
              <a:gd name="connsiteY1" fmla="*/ 158737 h 230341"/>
              <a:gd name="connsiteX2" fmla="*/ 251511 w 314958"/>
              <a:gd name="connsiteY2" fmla="*/ 168139 h 230341"/>
              <a:gd name="connsiteX3" fmla="*/ 242109 w 314958"/>
              <a:gd name="connsiteY3" fmla="*/ 177540 h 230341"/>
              <a:gd name="connsiteX4" fmla="*/ 115187 w 314958"/>
              <a:gd name="connsiteY4" fmla="*/ 177540 h 230341"/>
              <a:gd name="connsiteX5" fmla="*/ 105785 w 314958"/>
              <a:gd name="connsiteY5" fmla="*/ 168139 h 230341"/>
              <a:gd name="connsiteX6" fmla="*/ 115187 w 314958"/>
              <a:gd name="connsiteY6" fmla="*/ 158737 h 230341"/>
              <a:gd name="connsiteX7" fmla="*/ 62271 w 314958"/>
              <a:gd name="connsiteY7" fmla="*/ 158737 h 230341"/>
              <a:gd name="connsiteX8" fmla="*/ 72801 w 314958"/>
              <a:gd name="connsiteY8" fmla="*/ 158737 h 230341"/>
              <a:gd name="connsiteX9" fmla="*/ 82203 w 314958"/>
              <a:gd name="connsiteY9" fmla="*/ 168139 h 230341"/>
              <a:gd name="connsiteX10" fmla="*/ 72801 w 314958"/>
              <a:gd name="connsiteY10" fmla="*/ 177540 h 230341"/>
              <a:gd name="connsiteX11" fmla="*/ 62271 w 314958"/>
              <a:gd name="connsiteY11" fmla="*/ 177540 h 230341"/>
              <a:gd name="connsiteX12" fmla="*/ 52870 w 314958"/>
              <a:gd name="connsiteY12" fmla="*/ 168139 h 230341"/>
              <a:gd name="connsiteX13" fmla="*/ 62271 w 314958"/>
              <a:gd name="connsiteY13" fmla="*/ 158737 h 230341"/>
              <a:gd name="connsiteX14" fmla="*/ 115187 w 314958"/>
              <a:gd name="connsiteY14" fmla="*/ 105769 h 230341"/>
              <a:gd name="connsiteX15" fmla="*/ 242109 w 314958"/>
              <a:gd name="connsiteY15" fmla="*/ 105769 h 230341"/>
              <a:gd name="connsiteX16" fmla="*/ 251511 w 314958"/>
              <a:gd name="connsiteY16" fmla="*/ 115170 h 230341"/>
              <a:gd name="connsiteX17" fmla="*/ 242109 w 314958"/>
              <a:gd name="connsiteY17" fmla="*/ 124572 h 230341"/>
              <a:gd name="connsiteX18" fmla="*/ 115187 w 314958"/>
              <a:gd name="connsiteY18" fmla="*/ 124572 h 230341"/>
              <a:gd name="connsiteX19" fmla="*/ 105785 w 314958"/>
              <a:gd name="connsiteY19" fmla="*/ 115170 h 230341"/>
              <a:gd name="connsiteX20" fmla="*/ 115187 w 314958"/>
              <a:gd name="connsiteY20" fmla="*/ 105769 h 230341"/>
              <a:gd name="connsiteX21" fmla="*/ 62271 w 314958"/>
              <a:gd name="connsiteY21" fmla="*/ 105769 h 230341"/>
              <a:gd name="connsiteX22" fmla="*/ 72801 w 314958"/>
              <a:gd name="connsiteY22" fmla="*/ 105769 h 230341"/>
              <a:gd name="connsiteX23" fmla="*/ 82203 w 314958"/>
              <a:gd name="connsiteY23" fmla="*/ 115170 h 230341"/>
              <a:gd name="connsiteX24" fmla="*/ 72801 w 314958"/>
              <a:gd name="connsiteY24" fmla="*/ 124572 h 230341"/>
              <a:gd name="connsiteX25" fmla="*/ 62271 w 314958"/>
              <a:gd name="connsiteY25" fmla="*/ 124572 h 230341"/>
              <a:gd name="connsiteX26" fmla="*/ 52870 w 314958"/>
              <a:gd name="connsiteY26" fmla="*/ 115170 h 230341"/>
              <a:gd name="connsiteX27" fmla="*/ 62271 w 314958"/>
              <a:gd name="connsiteY27" fmla="*/ 105769 h 230341"/>
              <a:gd name="connsiteX28" fmla="*/ 115187 w 314958"/>
              <a:gd name="connsiteY28" fmla="*/ 52894 h 230341"/>
              <a:gd name="connsiteX29" fmla="*/ 242109 w 314958"/>
              <a:gd name="connsiteY29" fmla="*/ 52894 h 230341"/>
              <a:gd name="connsiteX30" fmla="*/ 251511 w 314958"/>
              <a:gd name="connsiteY30" fmla="*/ 62296 h 230341"/>
              <a:gd name="connsiteX31" fmla="*/ 242109 w 314958"/>
              <a:gd name="connsiteY31" fmla="*/ 71698 h 230341"/>
              <a:gd name="connsiteX32" fmla="*/ 115187 w 314958"/>
              <a:gd name="connsiteY32" fmla="*/ 71698 h 230341"/>
              <a:gd name="connsiteX33" fmla="*/ 105785 w 314958"/>
              <a:gd name="connsiteY33" fmla="*/ 62296 h 230341"/>
              <a:gd name="connsiteX34" fmla="*/ 115187 w 314958"/>
              <a:gd name="connsiteY34" fmla="*/ 52894 h 230341"/>
              <a:gd name="connsiteX35" fmla="*/ 62271 w 314958"/>
              <a:gd name="connsiteY35" fmla="*/ 52894 h 230341"/>
              <a:gd name="connsiteX36" fmla="*/ 72801 w 314958"/>
              <a:gd name="connsiteY36" fmla="*/ 52894 h 230341"/>
              <a:gd name="connsiteX37" fmla="*/ 82203 w 314958"/>
              <a:gd name="connsiteY37" fmla="*/ 62296 h 230341"/>
              <a:gd name="connsiteX38" fmla="*/ 72801 w 314958"/>
              <a:gd name="connsiteY38" fmla="*/ 71698 h 230341"/>
              <a:gd name="connsiteX39" fmla="*/ 62271 w 314958"/>
              <a:gd name="connsiteY39" fmla="*/ 71698 h 230341"/>
              <a:gd name="connsiteX40" fmla="*/ 52870 w 314958"/>
              <a:gd name="connsiteY40" fmla="*/ 62296 h 230341"/>
              <a:gd name="connsiteX41" fmla="*/ 62271 w 314958"/>
              <a:gd name="connsiteY41" fmla="*/ 52894 h 230341"/>
              <a:gd name="connsiteX42" fmla="*/ 32625 w 314958"/>
              <a:gd name="connsiteY42" fmla="*/ 1 h 230341"/>
              <a:gd name="connsiteX43" fmla="*/ 282051 w 314958"/>
              <a:gd name="connsiteY43" fmla="*/ 1 h 230341"/>
              <a:gd name="connsiteX44" fmla="*/ 305302 w 314958"/>
              <a:gd name="connsiteY44" fmla="*/ 9456 h 230341"/>
              <a:gd name="connsiteX45" fmla="*/ 314957 w 314958"/>
              <a:gd name="connsiteY45" fmla="*/ 32625 h 230341"/>
              <a:gd name="connsiteX46" fmla="*/ 314957 w 314958"/>
              <a:gd name="connsiteY46" fmla="*/ 168102 h 230341"/>
              <a:gd name="connsiteX47" fmla="*/ 305555 w 314958"/>
              <a:gd name="connsiteY47" fmla="*/ 177503 h 230341"/>
              <a:gd name="connsiteX48" fmla="*/ 298874 w 314958"/>
              <a:gd name="connsiteY48" fmla="*/ 174716 h 230341"/>
              <a:gd name="connsiteX49" fmla="*/ 296154 w 314958"/>
              <a:gd name="connsiteY49" fmla="*/ 168008 h 230341"/>
              <a:gd name="connsiteX50" fmla="*/ 296154 w 314958"/>
              <a:gd name="connsiteY50" fmla="*/ 32625 h 230341"/>
              <a:gd name="connsiteX51" fmla="*/ 292007 w 314958"/>
              <a:gd name="connsiteY51" fmla="*/ 22751 h 230341"/>
              <a:gd name="connsiteX52" fmla="*/ 282051 w 314958"/>
              <a:gd name="connsiteY52" fmla="*/ 18804 h 230341"/>
              <a:gd name="connsiteX53" fmla="*/ 32625 w 314958"/>
              <a:gd name="connsiteY53" fmla="*/ 18804 h 230341"/>
              <a:gd name="connsiteX54" fmla="*/ 18805 w 314958"/>
              <a:gd name="connsiteY54" fmla="*/ 32625 h 230341"/>
              <a:gd name="connsiteX55" fmla="*/ 18805 w 314958"/>
              <a:gd name="connsiteY55" fmla="*/ 197435 h 230341"/>
              <a:gd name="connsiteX56" fmla="*/ 22752 w 314958"/>
              <a:gd name="connsiteY56" fmla="*/ 207390 h 230341"/>
              <a:gd name="connsiteX57" fmla="*/ 32625 w 314958"/>
              <a:gd name="connsiteY57" fmla="*/ 211537 h 230341"/>
              <a:gd name="connsiteX58" fmla="*/ 282051 w 314958"/>
              <a:gd name="connsiteY58" fmla="*/ 211537 h 230341"/>
              <a:gd name="connsiteX59" fmla="*/ 292109 w 314958"/>
              <a:gd name="connsiteY59" fmla="*/ 207492 h 230341"/>
              <a:gd name="connsiteX60" fmla="*/ 296154 w 314958"/>
              <a:gd name="connsiteY60" fmla="*/ 197435 h 230341"/>
              <a:gd name="connsiteX61" fmla="*/ 305555 w 314958"/>
              <a:gd name="connsiteY61" fmla="*/ 188033 h 230341"/>
              <a:gd name="connsiteX62" fmla="*/ 314957 w 314958"/>
              <a:gd name="connsiteY62" fmla="*/ 197435 h 230341"/>
              <a:gd name="connsiteX63" fmla="*/ 305403 w 314958"/>
              <a:gd name="connsiteY63" fmla="*/ 220786 h 230341"/>
              <a:gd name="connsiteX64" fmla="*/ 282051 w 314958"/>
              <a:gd name="connsiteY64" fmla="*/ 230340 h 230341"/>
              <a:gd name="connsiteX65" fmla="*/ 32625 w 314958"/>
              <a:gd name="connsiteY65" fmla="*/ 230340 h 230341"/>
              <a:gd name="connsiteX66" fmla="*/ 9456 w 314958"/>
              <a:gd name="connsiteY66" fmla="*/ 220686 h 230341"/>
              <a:gd name="connsiteX67" fmla="*/ 1 w 314958"/>
              <a:gd name="connsiteY67" fmla="*/ 197435 h 230341"/>
              <a:gd name="connsiteX68" fmla="*/ 1 w 314958"/>
              <a:gd name="connsiteY68" fmla="*/ 32625 h 230341"/>
              <a:gd name="connsiteX69" fmla="*/ 32625 w 314958"/>
              <a:gd name="connsiteY69" fmla="*/ 1 h 23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4958" h="230341">
                <a:moveTo>
                  <a:pt x="115187" y="158737"/>
                </a:moveTo>
                <a:lnTo>
                  <a:pt x="242109" y="158737"/>
                </a:lnTo>
                <a:cubicBezTo>
                  <a:pt x="247302" y="158737"/>
                  <a:pt x="251511" y="162946"/>
                  <a:pt x="251511" y="168139"/>
                </a:cubicBezTo>
                <a:cubicBezTo>
                  <a:pt x="251511" y="173331"/>
                  <a:pt x="247302" y="177540"/>
                  <a:pt x="242109" y="177540"/>
                </a:cubicBezTo>
                <a:lnTo>
                  <a:pt x="115187" y="177540"/>
                </a:lnTo>
                <a:cubicBezTo>
                  <a:pt x="109994" y="177540"/>
                  <a:pt x="105785" y="173331"/>
                  <a:pt x="105785" y="168139"/>
                </a:cubicBezTo>
                <a:cubicBezTo>
                  <a:pt x="105785" y="162946"/>
                  <a:pt x="109994" y="158737"/>
                  <a:pt x="115187" y="158737"/>
                </a:cubicBezTo>
                <a:close/>
                <a:moveTo>
                  <a:pt x="62271" y="158737"/>
                </a:moveTo>
                <a:lnTo>
                  <a:pt x="72801" y="158737"/>
                </a:lnTo>
                <a:cubicBezTo>
                  <a:pt x="77994" y="158737"/>
                  <a:pt x="82203" y="162946"/>
                  <a:pt x="82203" y="168139"/>
                </a:cubicBezTo>
                <a:cubicBezTo>
                  <a:pt x="82203" y="173331"/>
                  <a:pt x="77994" y="177540"/>
                  <a:pt x="72801" y="177540"/>
                </a:cubicBezTo>
                <a:lnTo>
                  <a:pt x="62271" y="177540"/>
                </a:lnTo>
                <a:cubicBezTo>
                  <a:pt x="57079" y="177540"/>
                  <a:pt x="52870" y="173331"/>
                  <a:pt x="52870" y="168139"/>
                </a:cubicBezTo>
                <a:cubicBezTo>
                  <a:pt x="52870" y="162946"/>
                  <a:pt x="57079" y="158737"/>
                  <a:pt x="62271" y="158737"/>
                </a:cubicBezTo>
                <a:close/>
                <a:moveTo>
                  <a:pt x="115187" y="105769"/>
                </a:moveTo>
                <a:lnTo>
                  <a:pt x="242109" y="105769"/>
                </a:lnTo>
                <a:cubicBezTo>
                  <a:pt x="247302" y="105769"/>
                  <a:pt x="251511" y="109978"/>
                  <a:pt x="251511" y="115170"/>
                </a:cubicBezTo>
                <a:cubicBezTo>
                  <a:pt x="251511" y="120363"/>
                  <a:pt x="247302" y="124572"/>
                  <a:pt x="242109" y="124572"/>
                </a:cubicBezTo>
                <a:lnTo>
                  <a:pt x="115187" y="124572"/>
                </a:lnTo>
                <a:cubicBezTo>
                  <a:pt x="109994" y="124572"/>
                  <a:pt x="105785" y="120363"/>
                  <a:pt x="105785" y="115170"/>
                </a:cubicBezTo>
                <a:cubicBezTo>
                  <a:pt x="105785" y="109978"/>
                  <a:pt x="109994" y="105769"/>
                  <a:pt x="115187" y="105769"/>
                </a:cubicBezTo>
                <a:close/>
                <a:moveTo>
                  <a:pt x="62271" y="105769"/>
                </a:moveTo>
                <a:lnTo>
                  <a:pt x="72801" y="105769"/>
                </a:lnTo>
                <a:cubicBezTo>
                  <a:pt x="77994" y="105769"/>
                  <a:pt x="82203" y="109978"/>
                  <a:pt x="82203" y="115170"/>
                </a:cubicBezTo>
                <a:cubicBezTo>
                  <a:pt x="82203" y="120363"/>
                  <a:pt x="77994" y="124572"/>
                  <a:pt x="72801" y="124572"/>
                </a:cubicBezTo>
                <a:lnTo>
                  <a:pt x="62271" y="124572"/>
                </a:lnTo>
                <a:cubicBezTo>
                  <a:pt x="57079" y="124572"/>
                  <a:pt x="52870" y="120363"/>
                  <a:pt x="52870" y="115170"/>
                </a:cubicBezTo>
                <a:cubicBezTo>
                  <a:pt x="52870" y="109978"/>
                  <a:pt x="57079" y="105769"/>
                  <a:pt x="62271" y="105769"/>
                </a:cubicBezTo>
                <a:close/>
                <a:moveTo>
                  <a:pt x="115187" y="52894"/>
                </a:moveTo>
                <a:lnTo>
                  <a:pt x="242109" y="52894"/>
                </a:lnTo>
                <a:cubicBezTo>
                  <a:pt x="247302" y="52894"/>
                  <a:pt x="251511" y="57104"/>
                  <a:pt x="251511" y="62296"/>
                </a:cubicBezTo>
                <a:cubicBezTo>
                  <a:pt x="251511" y="67488"/>
                  <a:pt x="247302" y="71698"/>
                  <a:pt x="242109" y="71698"/>
                </a:cubicBezTo>
                <a:lnTo>
                  <a:pt x="115187" y="71698"/>
                </a:lnTo>
                <a:cubicBezTo>
                  <a:pt x="109994" y="71698"/>
                  <a:pt x="105785" y="67488"/>
                  <a:pt x="105785" y="62296"/>
                </a:cubicBezTo>
                <a:cubicBezTo>
                  <a:pt x="105785" y="57104"/>
                  <a:pt x="109994" y="52894"/>
                  <a:pt x="115187" y="52894"/>
                </a:cubicBezTo>
                <a:close/>
                <a:moveTo>
                  <a:pt x="62271" y="52894"/>
                </a:moveTo>
                <a:lnTo>
                  <a:pt x="72801" y="52894"/>
                </a:lnTo>
                <a:cubicBezTo>
                  <a:pt x="77994" y="52894"/>
                  <a:pt x="82203" y="57104"/>
                  <a:pt x="82203" y="62296"/>
                </a:cubicBezTo>
                <a:cubicBezTo>
                  <a:pt x="82203" y="67488"/>
                  <a:pt x="77994" y="71698"/>
                  <a:pt x="72801" y="71698"/>
                </a:cubicBezTo>
                <a:lnTo>
                  <a:pt x="62271" y="71698"/>
                </a:lnTo>
                <a:cubicBezTo>
                  <a:pt x="57079" y="71698"/>
                  <a:pt x="52870" y="67488"/>
                  <a:pt x="52870" y="62296"/>
                </a:cubicBezTo>
                <a:cubicBezTo>
                  <a:pt x="52870" y="57104"/>
                  <a:pt x="57079" y="52894"/>
                  <a:pt x="62271" y="52894"/>
                </a:cubicBezTo>
                <a:close/>
                <a:moveTo>
                  <a:pt x="32625" y="1"/>
                </a:moveTo>
                <a:lnTo>
                  <a:pt x="282051" y="1"/>
                </a:lnTo>
                <a:cubicBezTo>
                  <a:pt x="290752" y="-74"/>
                  <a:pt x="299123" y="3330"/>
                  <a:pt x="305302" y="9456"/>
                </a:cubicBezTo>
                <a:cubicBezTo>
                  <a:pt x="311481" y="15582"/>
                  <a:pt x="314957" y="23923"/>
                  <a:pt x="314957" y="32625"/>
                </a:cubicBezTo>
                <a:lnTo>
                  <a:pt x="314957" y="168102"/>
                </a:lnTo>
                <a:cubicBezTo>
                  <a:pt x="314957" y="173294"/>
                  <a:pt x="310748" y="177503"/>
                  <a:pt x="305555" y="177503"/>
                </a:cubicBezTo>
                <a:cubicBezTo>
                  <a:pt x="303045" y="177503"/>
                  <a:pt x="300640" y="176500"/>
                  <a:pt x="298874" y="174716"/>
                </a:cubicBezTo>
                <a:cubicBezTo>
                  <a:pt x="297108" y="172933"/>
                  <a:pt x="296128" y="170517"/>
                  <a:pt x="296154" y="168008"/>
                </a:cubicBezTo>
                <a:lnTo>
                  <a:pt x="296154" y="32625"/>
                </a:lnTo>
                <a:cubicBezTo>
                  <a:pt x="296155" y="28910"/>
                  <a:pt x="294660" y="25351"/>
                  <a:pt x="292007" y="22751"/>
                </a:cubicBezTo>
                <a:cubicBezTo>
                  <a:pt x="289353" y="20151"/>
                  <a:pt x="285765" y="18728"/>
                  <a:pt x="282051" y="18804"/>
                </a:cubicBezTo>
                <a:lnTo>
                  <a:pt x="32625" y="18804"/>
                </a:lnTo>
                <a:cubicBezTo>
                  <a:pt x="24992" y="18804"/>
                  <a:pt x="18805" y="24992"/>
                  <a:pt x="18805" y="32625"/>
                </a:cubicBezTo>
                <a:lnTo>
                  <a:pt x="18805" y="197435"/>
                </a:lnTo>
                <a:cubicBezTo>
                  <a:pt x="18729" y="201148"/>
                  <a:pt x="20151" y="204737"/>
                  <a:pt x="22752" y="207390"/>
                </a:cubicBezTo>
                <a:cubicBezTo>
                  <a:pt x="25352" y="210043"/>
                  <a:pt x="28910" y="211538"/>
                  <a:pt x="32625" y="211537"/>
                </a:cubicBezTo>
                <a:lnTo>
                  <a:pt x="282051" y="211537"/>
                </a:lnTo>
                <a:cubicBezTo>
                  <a:pt x="285815" y="211615"/>
                  <a:pt x="289447" y="210154"/>
                  <a:pt x="292109" y="207492"/>
                </a:cubicBezTo>
                <a:cubicBezTo>
                  <a:pt x="294771" y="204830"/>
                  <a:pt x="296232" y="201198"/>
                  <a:pt x="296154" y="197435"/>
                </a:cubicBezTo>
                <a:cubicBezTo>
                  <a:pt x="296154" y="192242"/>
                  <a:pt x="300363" y="188033"/>
                  <a:pt x="305555" y="188033"/>
                </a:cubicBezTo>
                <a:cubicBezTo>
                  <a:pt x="310748" y="188033"/>
                  <a:pt x="314957" y="192242"/>
                  <a:pt x="314957" y="197435"/>
                </a:cubicBezTo>
                <a:cubicBezTo>
                  <a:pt x="315033" y="206185"/>
                  <a:pt x="311590" y="214599"/>
                  <a:pt x="305403" y="220786"/>
                </a:cubicBezTo>
                <a:cubicBezTo>
                  <a:pt x="299216" y="226973"/>
                  <a:pt x="290801" y="230416"/>
                  <a:pt x="282051" y="230340"/>
                </a:cubicBezTo>
                <a:lnTo>
                  <a:pt x="32625" y="230340"/>
                </a:lnTo>
                <a:cubicBezTo>
                  <a:pt x="23924" y="230340"/>
                  <a:pt x="15583" y="226864"/>
                  <a:pt x="9456" y="220686"/>
                </a:cubicBezTo>
                <a:cubicBezTo>
                  <a:pt x="3330" y="214506"/>
                  <a:pt x="-74" y="206136"/>
                  <a:pt x="1" y="197435"/>
                </a:cubicBezTo>
                <a:lnTo>
                  <a:pt x="1" y="32625"/>
                </a:lnTo>
                <a:cubicBezTo>
                  <a:pt x="1" y="14607"/>
                  <a:pt x="14608" y="1"/>
                  <a:pt x="32625" y="1"/>
                </a:cubicBezTo>
                <a:close/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25"/>
            </p:custDataLst>
          </p:nvPr>
        </p:nvSpPr>
        <p:spPr>
          <a:xfrm>
            <a:off x="3829688" y="2966289"/>
            <a:ext cx="184752" cy="275906"/>
          </a:xfrm>
          <a:custGeom>
            <a:avLst/>
            <a:gdLst>
              <a:gd name="connsiteX0" fmla="*/ 62935 w 210997"/>
              <a:gd name="connsiteY0" fmla="*/ 296149 h 315100"/>
              <a:gd name="connsiteX1" fmla="*/ 148214 w 210997"/>
              <a:gd name="connsiteY1" fmla="*/ 296149 h 315100"/>
              <a:gd name="connsiteX2" fmla="*/ 157690 w 210997"/>
              <a:gd name="connsiteY2" fmla="*/ 305624 h 315100"/>
              <a:gd name="connsiteX3" fmla="*/ 148214 w 210997"/>
              <a:gd name="connsiteY3" fmla="*/ 315100 h 315100"/>
              <a:gd name="connsiteX4" fmla="*/ 62935 w 210997"/>
              <a:gd name="connsiteY4" fmla="*/ 315100 h 315100"/>
              <a:gd name="connsiteX5" fmla="*/ 53460 w 210997"/>
              <a:gd name="connsiteY5" fmla="*/ 305624 h 315100"/>
              <a:gd name="connsiteX6" fmla="*/ 62935 w 210997"/>
              <a:gd name="connsiteY6" fmla="*/ 296149 h 315100"/>
              <a:gd name="connsiteX7" fmla="*/ 203266 w 210997"/>
              <a:gd name="connsiteY7" fmla="*/ 147039 h 315100"/>
              <a:gd name="connsiteX8" fmla="*/ 210846 w 210997"/>
              <a:gd name="connsiteY8" fmla="*/ 158030 h 315100"/>
              <a:gd name="connsiteX9" fmla="*/ 115050 w 210997"/>
              <a:gd name="connsiteY9" fmla="*/ 250605 h 315100"/>
              <a:gd name="connsiteX10" fmla="*/ 115050 w 210997"/>
              <a:gd name="connsiteY10" fmla="*/ 277230 h 315100"/>
              <a:gd name="connsiteX11" fmla="*/ 105574 w 210997"/>
              <a:gd name="connsiteY11" fmla="*/ 286706 h 315100"/>
              <a:gd name="connsiteX12" fmla="*/ 96099 w 210997"/>
              <a:gd name="connsiteY12" fmla="*/ 277230 h 315100"/>
              <a:gd name="connsiteX13" fmla="*/ 96099 w 210997"/>
              <a:gd name="connsiteY13" fmla="*/ 250605 h 315100"/>
              <a:gd name="connsiteX14" fmla="*/ 208 w 210997"/>
              <a:gd name="connsiteY14" fmla="*/ 158694 h 315100"/>
              <a:gd name="connsiteX15" fmla="*/ 7693 w 210997"/>
              <a:gd name="connsiteY15" fmla="*/ 147228 h 315100"/>
              <a:gd name="connsiteX16" fmla="*/ 19158 w 210997"/>
              <a:gd name="connsiteY16" fmla="*/ 154714 h 315100"/>
              <a:gd name="connsiteX17" fmla="*/ 105574 w 210997"/>
              <a:gd name="connsiteY17" fmla="*/ 232128 h 315100"/>
              <a:gd name="connsiteX18" fmla="*/ 192180 w 210997"/>
              <a:gd name="connsiteY18" fmla="*/ 154619 h 315100"/>
              <a:gd name="connsiteX19" fmla="*/ 196148 w 210997"/>
              <a:gd name="connsiteY19" fmla="*/ 148526 h 315100"/>
              <a:gd name="connsiteX20" fmla="*/ 203266 w 210997"/>
              <a:gd name="connsiteY20" fmla="*/ 147039 h 315100"/>
              <a:gd name="connsiteX21" fmla="*/ 105433 w 210997"/>
              <a:gd name="connsiteY21" fmla="*/ 0 h 315100"/>
              <a:gd name="connsiteX22" fmla="*/ 169723 w 210997"/>
              <a:gd name="connsiteY22" fmla="*/ 61870 h 315100"/>
              <a:gd name="connsiteX23" fmla="*/ 169723 w 210997"/>
              <a:gd name="connsiteY23" fmla="*/ 144116 h 315100"/>
              <a:gd name="connsiteX24" fmla="*/ 137981 w 210997"/>
              <a:gd name="connsiteY24" fmla="*/ 199547 h 315100"/>
              <a:gd name="connsiteX25" fmla="*/ 127977 w 210997"/>
              <a:gd name="connsiteY25" fmla="*/ 200259 h 315100"/>
              <a:gd name="connsiteX26" fmla="*/ 122937 w 210997"/>
              <a:gd name="connsiteY26" fmla="*/ 191589 h 315100"/>
              <a:gd name="connsiteX27" fmla="*/ 128505 w 210997"/>
              <a:gd name="connsiteY27" fmla="*/ 183249 h 315100"/>
              <a:gd name="connsiteX28" fmla="*/ 150867 w 210997"/>
              <a:gd name="connsiteY28" fmla="*/ 144116 h 315100"/>
              <a:gd name="connsiteX29" fmla="*/ 150867 w 210997"/>
              <a:gd name="connsiteY29" fmla="*/ 61870 h 315100"/>
              <a:gd name="connsiteX30" fmla="*/ 105527 w 210997"/>
              <a:gd name="connsiteY30" fmla="*/ 18556 h 315100"/>
              <a:gd name="connsiteX31" fmla="*/ 60187 w 210997"/>
              <a:gd name="connsiteY31" fmla="*/ 61870 h 315100"/>
              <a:gd name="connsiteX32" fmla="*/ 60187 w 210997"/>
              <a:gd name="connsiteY32" fmla="*/ 144021 h 315100"/>
              <a:gd name="connsiteX33" fmla="*/ 105575 w 210997"/>
              <a:gd name="connsiteY33" fmla="*/ 189408 h 315100"/>
              <a:gd name="connsiteX34" fmla="*/ 115050 w 210997"/>
              <a:gd name="connsiteY34" fmla="*/ 198883 h 315100"/>
              <a:gd name="connsiteX35" fmla="*/ 105575 w 210997"/>
              <a:gd name="connsiteY35" fmla="*/ 208359 h 315100"/>
              <a:gd name="connsiteX36" fmla="*/ 41142 w 210997"/>
              <a:gd name="connsiteY36" fmla="*/ 144116 h 315100"/>
              <a:gd name="connsiteX37" fmla="*/ 41142 w 210997"/>
              <a:gd name="connsiteY37" fmla="*/ 61870 h 315100"/>
              <a:gd name="connsiteX38" fmla="*/ 105433 w 210997"/>
              <a:gd name="connsiteY38" fmla="*/ 0 h 31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10997" h="315100">
                <a:moveTo>
                  <a:pt x="62935" y="296149"/>
                </a:moveTo>
                <a:lnTo>
                  <a:pt x="148214" y="296149"/>
                </a:lnTo>
                <a:cubicBezTo>
                  <a:pt x="153447" y="296149"/>
                  <a:pt x="157690" y="300391"/>
                  <a:pt x="157690" y="305624"/>
                </a:cubicBezTo>
                <a:cubicBezTo>
                  <a:pt x="157690" y="310857"/>
                  <a:pt x="153447" y="315100"/>
                  <a:pt x="148214" y="315100"/>
                </a:cubicBezTo>
                <a:lnTo>
                  <a:pt x="62935" y="315100"/>
                </a:lnTo>
                <a:cubicBezTo>
                  <a:pt x="57702" y="315100"/>
                  <a:pt x="53460" y="310857"/>
                  <a:pt x="53460" y="305624"/>
                </a:cubicBezTo>
                <a:cubicBezTo>
                  <a:pt x="53460" y="300391"/>
                  <a:pt x="57702" y="296149"/>
                  <a:pt x="62935" y="296149"/>
                </a:cubicBezTo>
                <a:close/>
                <a:moveTo>
                  <a:pt x="203266" y="147039"/>
                </a:moveTo>
                <a:cubicBezTo>
                  <a:pt x="208384" y="147998"/>
                  <a:pt x="211768" y="152906"/>
                  <a:pt x="210846" y="158030"/>
                </a:cubicBezTo>
                <a:cubicBezTo>
                  <a:pt x="203022" y="206742"/>
                  <a:pt x="164001" y="244451"/>
                  <a:pt x="115050" y="250605"/>
                </a:cubicBezTo>
                <a:lnTo>
                  <a:pt x="115050" y="277230"/>
                </a:lnTo>
                <a:cubicBezTo>
                  <a:pt x="115050" y="282464"/>
                  <a:pt x="110808" y="286706"/>
                  <a:pt x="105574" y="286706"/>
                </a:cubicBezTo>
                <a:cubicBezTo>
                  <a:pt x="100341" y="286706"/>
                  <a:pt x="96099" y="282464"/>
                  <a:pt x="96099" y="277230"/>
                </a:cubicBezTo>
                <a:lnTo>
                  <a:pt x="96099" y="250605"/>
                </a:lnTo>
                <a:cubicBezTo>
                  <a:pt x="47316" y="244566"/>
                  <a:pt x="8307" y="207176"/>
                  <a:pt x="208" y="158694"/>
                </a:cubicBezTo>
                <a:cubicBezTo>
                  <a:pt x="-891" y="153460"/>
                  <a:pt x="2460" y="148328"/>
                  <a:pt x="7693" y="147228"/>
                </a:cubicBezTo>
                <a:cubicBezTo>
                  <a:pt x="12926" y="146129"/>
                  <a:pt x="18059" y="149481"/>
                  <a:pt x="19158" y="154714"/>
                </a:cubicBezTo>
                <a:cubicBezTo>
                  <a:pt x="27402" y="199532"/>
                  <a:pt x="63788" y="232128"/>
                  <a:pt x="105574" y="232128"/>
                </a:cubicBezTo>
                <a:cubicBezTo>
                  <a:pt x="147361" y="232128"/>
                  <a:pt x="183841" y="199532"/>
                  <a:pt x="192180" y="154619"/>
                </a:cubicBezTo>
                <a:cubicBezTo>
                  <a:pt x="192639" y="152141"/>
                  <a:pt x="194067" y="149949"/>
                  <a:pt x="196148" y="148526"/>
                </a:cubicBezTo>
                <a:cubicBezTo>
                  <a:pt x="198229" y="147103"/>
                  <a:pt x="200790" y="146568"/>
                  <a:pt x="203266" y="147039"/>
                </a:cubicBezTo>
                <a:close/>
                <a:moveTo>
                  <a:pt x="105433" y="0"/>
                </a:moveTo>
                <a:cubicBezTo>
                  <a:pt x="140005" y="0"/>
                  <a:pt x="168397" y="27323"/>
                  <a:pt x="169723" y="61870"/>
                </a:cubicBezTo>
                <a:lnTo>
                  <a:pt x="169723" y="144116"/>
                </a:lnTo>
                <a:cubicBezTo>
                  <a:pt x="169652" y="166896"/>
                  <a:pt x="157592" y="187956"/>
                  <a:pt x="137981" y="199547"/>
                </a:cubicBezTo>
                <a:cubicBezTo>
                  <a:pt x="135056" y="201674"/>
                  <a:pt x="131174" y="201951"/>
                  <a:pt x="127977" y="200259"/>
                </a:cubicBezTo>
                <a:cubicBezTo>
                  <a:pt x="124780" y="198569"/>
                  <a:pt x="122825" y="195205"/>
                  <a:pt x="122937" y="191589"/>
                </a:cubicBezTo>
                <a:cubicBezTo>
                  <a:pt x="123049" y="187974"/>
                  <a:pt x="125210" y="184739"/>
                  <a:pt x="128505" y="183249"/>
                </a:cubicBezTo>
                <a:cubicBezTo>
                  <a:pt x="142339" y="175061"/>
                  <a:pt x="150836" y="160191"/>
                  <a:pt x="150867" y="144116"/>
                </a:cubicBezTo>
                <a:lnTo>
                  <a:pt x="150867" y="61870"/>
                </a:lnTo>
                <a:cubicBezTo>
                  <a:pt x="149759" y="37635"/>
                  <a:pt x="129788" y="18556"/>
                  <a:pt x="105527" y="18556"/>
                </a:cubicBezTo>
                <a:cubicBezTo>
                  <a:pt x="81267" y="18556"/>
                  <a:pt x="61296" y="37635"/>
                  <a:pt x="60187" y="61870"/>
                </a:cubicBezTo>
                <a:lnTo>
                  <a:pt x="60187" y="144021"/>
                </a:lnTo>
                <a:cubicBezTo>
                  <a:pt x="60187" y="169087"/>
                  <a:pt x="80508" y="189408"/>
                  <a:pt x="105575" y="189408"/>
                </a:cubicBezTo>
                <a:cubicBezTo>
                  <a:pt x="110808" y="189408"/>
                  <a:pt x="115050" y="193650"/>
                  <a:pt x="115050" y="198883"/>
                </a:cubicBezTo>
                <a:cubicBezTo>
                  <a:pt x="115050" y="204117"/>
                  <a:pt x="110808" y="208359"/>
                  <a:pt x="105575" y="208359"/>
                </a:cubicBezTo>
                <a:cubicBezTo>
                  <a:pt x="70042" y="208411"/>
                  <a:pt x="41194" y="179648"/>
                  <a:pt x="41142" y="144116"/>
                </a:cubicBezTo>
                <a:lnTo>
                  <a:pt x="41142" y="61870"/>
                </a:lnTo>
                <a:cubicBezTo>
                  <a:pt x="42468" y="27323"/>
                  <a:pt x="70860" y="0"/>
                  <a:pt x="105433" y="0"/>
                </a:cubicBezTo>
                <a:close/>
              </a:path>
            </a:pathLst>
          </a:custGeom>
          <a:solidFill>
            <a:srgbClr val="FFFFFF"/>
          </a:solidFill>
          <a:ln w="945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图形 33" descr="343538343130363b343538383334313bb1fdd7b4cdbc"/>
          <p:cNvSpPr/>
          <p:nvPr>
            <p:custDataLst>
              <p:tags r:id="rId26"/>
            </p:custDataLst>
          </p:nvPr>
        </p:nvSpPr>
        <p:spPr>
          <a:xfrm>
            <a:off x="3005118" y="1618509"/>
            <a:ext cx="275777" cy="275779"/>
          </a:xfrm>
          <a:custGeom>
            <a:avLst/>
            <a:gdLst>
              <a:gd name="connsiteX0" fmla="*/ 315064 w 314953"/>
              <a:gd name="connsiteY0" fmla="*/ 157118 h 314955"/>
              <a:gd name="connsiteX1" fmla="*/ 308013 w 314953"/>
              <a:gd name="connsiteY1" fmla="*/ 110110 h 314955"/>
              <a:gd name="connsiteX2" fmla="*/ 302748 w 314953"/>
              <a:gd name="connsiteY2" fmla="*/ 95913 h 314955"/>
              <a:gd name="connsiteX3" fmla="*/ 302748 w 314953"/>
              <a:gd name="connsiteY3" fmla="*/ 95067 h 314955"/>
              <a:gd name="connsiteX4" fmla="*/ 204407 w 314953"/>
              <a:gd name="connsiteY4" fmla="*/ 6786 h 314955"/>
              <a:gd name="connsiteX5" fmla="*/ 190962 w 314953"/>
              <a:gd name="connsiteY5" fmla="*/ 3308 h 314955"/>
              <a:gd name="connsiteX6" fmla="*/ 187578 w 314953"/>
              <a:gd name="connsiteY6" fmla="*/ 2556 h 314955"/>
              <a:gd name="connsiteX7" fmla="*/ 176296 w 314953"/>
              <a:gd name="connsiteY7" fmla="*/ 863 h 314955"/>
              <a:gd name="connsiteX8" fmla="*/ 172441 w 314953"/>
              <a:gd name="connsiteY8" fmla="*/ 863 h 314955"/>
              <a:gd name="connsiteX9" fmla="*/ 157586 w 314953"/>
              <a:gd name="connsiteY9" fmla="*/ 111 h 314955"/>
              <a:gd name="connsiteX10" fmla="*/ 5886 w 314953"/>
              <a:gd name="connsiteY10" fmla="*/ 115383 h 314955"/>
              <a:gd name="connsiteX11" fmla="*/ 76266 w 314953"/>
              <a:gd name="connsiteY11" fmla="*/ 292434 h 314955"/>
              <a:gd name="connsiteX12" fmla="*/ 265705 w 314953"/>
              <a:gd name="connsiteY12" fmla="*/ 272099 h 314955"/>
              <a:gd name="connsiteX13" fmla="*/ 268952 w 314953"/>
              <a:gd name="connsiteY13" fmla="*/ 262864 h 314955"/>
              <a:gd name="connsiteX14" fmla="*/ 262229 w 314953"/>
              <a:gd name="connsiteY14" fmla="*/ 255749 h 314955"/>
              <a:gd name="connsiteX15" fmla="*/ 252825 w 314953"/>
              <a:gd name="connsiteY15" fmla="*/ 258467 h 314955"/>
              <a:gd name="connsiteX16" fmla="*/ 86288 w 314953"/>
              <a:gd name="connsiteY16" fmla="*/ 275702 h 314955"/>
              <a:gd name="connsiteX17" fmla="*/ 24538 w 314953"/>
              <a:gd name="connsiteY17" fmla="*/ 120080 h 314955"/>
              <a:gd name="connsiteX18" fmla="*/ 157586 w 314953"/>
              <a:gd name="connsiteY18" fmla="*/ 18444 h 314955"/>
              <a:gd name="connsiteX19" fmla="*/ 170561 w 314953"/>
              <a:gd name="connsiteY19" fmla="*/ 19102 h 314955"/>
              <a:gd name="connsiteX20" fmla="*/ 173757 w 314953"/>
              <a:gd name="connsiteY20" fmla="*/ 19102 h 314955"/>
              <a:gd name="connsiteX21" fmla="*/ 184099 w 314953"/>
              <a:gd name="connsiteY21" fmla="*/ 20701 h 314955"/>
              <a:gd name="connsiteX22" fmla="*/ 186355 w 314953"/>
              <a:gd name="connsiteY22" fmla="*/ 20701 h 314955"/>
              <a:gd name="connsiteX23" fmla="*/ 285073 w 314953"/>
              <a:gd name="connsiteY23" fmla="*/ 101742 h 314955"/>
              <a:gd name="connsiteX24" fmla="*/ 285637 w 314953"/>
              <a:gd name="connsiteY24" fmla="*/ 103059 h 314955"/>
              <a:gd name="connsiteX25" fmla="*/ 286859 w 314953"/>
              <a:gd name="connsiteY25" fmla="*/ 106349 h 314955"/>
              <a:gd name="connsiteX26" fmla="*/ 167082 w 314953"/>
              <a:gd name="connsiteY26" fmla="*/ 143956 h 314955"/>
              <a:gd name="connsiteX27" fmla="*/ 167082 w 314953"/>
              <a:gd name="connsiteY27" fmla="*/ 40538 h 314955"/>
              <a:gd name="connsiteX28" fmla="*/ 157680 w 314953"/>
              <a:gd name="connsiteY28" fmla="*/ 31136 h 314955"/>
              <a:gd name="connsiteX29" fmla="*/ 148279 w 314953"/>
              <a:gd name="connsiteY29" fmla="*/ 40538 h 314955"/>
              <a:gd name="connsiteX30" fmla="*/ 148279 w 314953"/>
              <a:gd name="connsiteY30" fmla="*/ 157118 h 314955"/>
              <a:gd name="connsiteX31" fmla="*/ 148279 w 314953"/>
              <a:gd name="connsiteY31" fmla="*/ 157776 h 314955"/>
              <a:gd name="connsiteX32" fmla="*/ 148937 w 314953"/>
              <a:gd name="connsiteY32" fmla="*/ 160408 h 314955"/>
              <a:gd name="connsiteX33" fmla="*/ 148937 w 314953"/>
              <a:gd name="connsiteY33" fmla="*/ 161631 h 314955"/>
              <a:gd name="connsiteX34" fmla="*/ 151005 w 314953"/>
              <a:gd name="connsiteY34" fmla="*/ 164075 h 314955"/>
              <a:gd name="connsiteX35" fmla="*/ 151475 w 314953"/>
              <a:gd name="connsiteY35" fmla="*/ 164639 h 314955"/>
              <a:gd name="connsiteX36" fmla="*/ 272945 w 314953"/>
              <a:gd name="connsiteY36" fmla="*/ 249254 h 314955"/>
              <a:gd name="connsiteX37" fmla="*/ 286013 w 314953"/>
              <a:gd name="connsiteY37" fmla="*/ 246903 h 314955"/>
              <a:gd name="connsiteX38" fmla="*/ 286013 w 314953"/>
              <a:gd name="connsiteY38" fmla="*/ 245869 h 314955"/>
              <a:gd name="connsiteX39" fmla="*/ 286953 w 314953"/>
              <a:gd name="connsiteY39" fmla="*/ 244929 h 314955"/>
              <a:gd name="connsiteX40" fmla="*/ 315064 w 314953"/>
              <a:gd name="connsiteY40" fmla="*/ 157118 h 314955"/>
              <a:gd name="connsiteX41" fmla="*/ 296261 w 314953"/>
              <a:gd name="connsiteY41" fmla="*/ 157118 h 314955"/>
              <a:gd name="connsiteX42" fmla="*/ 276423 w 314953"/>
              <a:gd name="connsiteY42" fmla="*/ 228476 h 314955"/>
              <a:gd name="connsiteX43" fmla="*/ 178740 w 314953"/>
              <a:gd name="connsiteY43" fmla="*/ 160408 h 314955"/>
              <a:gd name="connsiteX44" fmla="*/ 292406 w 314953"/>
              <a:gd name="connsiteY44" fmla="*/ 125058 h 314955"/>
              <a:gd name="connsiteX45" fmla="*/ 296261 w 314953"/>
              <a:gd name="connsiteY45" fmla="*/ 157118 h 31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4953" h="314955">
                <a:moveTo>
                  <a:pt x="315064" y="157118"/>
                </a:moveTo>
                <a:cubicBezTo>
                  <a:pt x="315115" y="141181"/>
                  <a:pt x="312737" y="125330"/>
                  <a:pt x="308013" y="110110"/>
                </a:cubicBezTo>
                <a:cubicBezTo>
                  <a:pt x="306509" y="105221"/>
                  <a:pt x="304722" y="100708"/>
                  <a:pt x="302748" y="95913"/>
                </a:cubicBezTo>
                <a:lnTo>
                  <a:pt x="302748" y="95067"/>
                </a:lnTo>
                <a:cubicBezTo>
                  <a:pt x="284626" y="52552"/>
                  <a:pt x="248624" y="20232"/>
                  <a:pt x="204407" y="6786"/>
                </a:cubicBezTo>
                <a:cubicBezTo>
                  <a:pt x="199988" y="5470"/>
                  <a:pt x="195475" y="4248"/>
                  <a:pt x="190962" y="3308"/>
                </a:cubicBezTo>
                <a:lnTo>
                  <a:pt x="187578" y="2556"/>
                </a:lnTo>
                <a:cubicBezTo>
                  <a:pt x="183880" y="1866"/>
                  <a:pt x="180119" y="1302"/>
                  <a:pt x="176296" y="863"/>
                </a:cubicBezTo>
                <a:lnTo>
                  <a:pt x="172441" y="863"/>
                </a:lnTo>
                <a:cubicBezTo>
                  <a:pt x="167552" y="863"/>
                  <a:pt x="163039" y="111"/>
                  <a:pt x="157586" y="111"/>
                </a:cubicBezTo>
                <a:cubicBezTo>
                  <a:pt x="86874" y="119"/>
                  <a:pt x="24837" y="47258"/>
                  <a:pt x="5886" y="115383"/>
                </a:cubicBezTo>
                <a:cubicBezTo>
                  <a:pt x="-13065" y="183507"/>
                  <a:pt x="15716" y="255912"/>
                  <a:pt x="76266" y="292434"/>
                </a:cubicBezTo>
                <a:cubicBezTo>
                  <a:pt x="136816" y="328956"/>
                  <a:pt x="214286" y="320641"/>
                  <a:pt x="265705" y="272099"/>
                </a:cubicBezTo>
                <a:cubicBezTo>
                  <a:pt x="268431" y="269871"/>
                  <a:pt x="269684" y="266308"/>
                  <a:pt x="268952" y="262864"/>
                </a:cubicBezTo>
                <a:cubicBezTo>
                  <a:pt x="268219" y="259421"/>
                  <a:pt x="265626" y="256675"/>
                  <a:pt x="262229" y="255749"/>
                </a:cubicBezTo>
                <a:cubicBezTo>
                  <a:pt x="258833" y="254823"/>
                  <a:pt x="255204" y="255872"/>
                  <a:pt x="252825" y="258467"/>
                </a:cubicBezTo>
                <a:cubicBezTo>
                  <a:pt x="207435" y="300855"/>
                  <a:pt x="139397" y="307897"/>
                  <a:pt x="86288" y="275702"/>
                </a:cubicBezTo>
                <a:cubicBezTo>
                  <a:pt x="33179" y="243508"/>
                  <a:pt x="7952" y="179929"/>
                  <a:pt x="24538" y="120080"/>
                </a:cubicBezTo>
                <a:cubicBezTo>
                  <a:pt x="41125" y="60231"/>
                  <a:pt x="95482" y="18708"/>
                  <a:pt x="157586" y="18444"/>
                </a:cubicBezTo>
                <a:cubicBezTo>
                  <a:pt x="161911" y="18444"/>
                  <a:pt x="166236" y="18444"/>
                  <a:pt x="170561" y="19102"/>
                </a:cubicBezTo>
                <a:lnTo>
                  <a:pt x="173757" y="19102"/>
                </a:lnTo>
                <a:cubicBezTo>
                  <a:pt x="177236" y="19102"/>
                  <a:pt x="180714" y="20043"/>
                  <a:pt x="184099" y="20701"/>
                </a:cubicBezTo>
                <a:lnTo>
                  <a:pt x="186355" y="20701"/>
                </a:lnTo>
                <a:cubicBezTo>
                  <a:pt x="230448" y="30125"/>
                  <a:pt x="267241" y="60330"/>
                  <a:pt x="285073" y="101742"/>
                </a:cubicBezTo>
                <a:lnTo>
                  <a:pt x="285637" y="103059"/>
                </a:lnTo>
                <a:cubicBezTo>
                  <a:pt x="285637" y="104093"/>
                  <a:pt x="286389" y="105221"/>
                  <a:pt x="286859" y="106349"/>
                </a:cubicBezTo>
                <a:lnTo>
                  <a:pt x="167082" y="143956"/>
                </a:lnTo>
                <a:lnTo>
                  <a:pt x="167082" y="40538"/>
                </a:lnTo>
                <a:cubicBezTo>
                  <a:pt x="167082" y="35346"/>
                  <a:pt x="162873" y="31136"/>
                  <a:pt x="157680" y="31136"/>
                </a:cubicBezTo>
                <a:cubicBezTo>
                  <a:pt x="152488" y="31136"/>
                  <a:pt x="148279" y="35346"/>
                  <a:pt x="148279" y="40538"/>
                </a:cubicBezTo>
                <a:lnTo>
                  <a:pt x="148279" y="157118"/>
                </a:lnTo>
                <a:cubicBezTo>
                  <a:pt x="148279" y="157118"/>
                  <a:pt x="148279" y="157118"/>
                  <a:pt x="148279" y="157776"/>
                </a:cubicBezTo>
                <a:cubicBezTo>
                  <a:pt x="148370" y="158680"/>
                  <a:pt x="148591" y="159567"/>
                  <a:pt x="148937" y="160408"/>
                </a:cubicBezTo>
                <a:cubicBezTo>
                  <a:pt x="148911" y="160816"/>
                  <a:pt x="148911" y="161224"/>
                  <a:pt x="148937" y="161631"/>
                </a:cubicBezTo>
                <a:cubicBezTo>
                  <a:pt x="149481" y="162558"/>
                  <a:pt x="150181" y="163385"/>
                  <a:pt x="151005" y="164075"/>
                </a:cubicBezTo>
                <a:lnTo>
                  <a:pt x="151475" y="164639"/>
                </a:lnTo>
                <a:lnTo>
                  <a:pt x="272945" y="249254"/>
                </a:lnTo>
                <a:cubicBezTo>
                  <a:pt x="277204" y="252206"/>
                  <a:pt x="283050" y="251155"/>
                  <a:pt x="286013" y="246903"/>
                </a:cubicBezTo>
                <a:cubicBezTo>
                  <a:pt x="286033" y="246559"/>
                  <a:pt x="286033" y="246213"/>
                  <a:pt x="286013" y="245869"/>
                </a:cubicBezTo>
                <a:cubicBezTo>
                  <a:pt x="286349" y="245578"/>
                  <a:pt x="286663" y="245264"/>
                  <a:pt x="286953" y="244929"/>
                </a:cubicBezTo>
                <a:cubicBezTo>
                  <a:pt x="304916" y="219139"/>
                  <a:pt x="314711" y="188545"/>
                  <a:pt x="315064" y="157118"/>
                </a:cubicBezTo>
                <a:moveTo>
                  <a:pt x="296261" y="157118"/>
                </a:moveTo>
                <a:cubicBezTo>
                  <a:pt x="296278" y="182268"/>
                  <a:pt x="289418" y="206944"/>
                  <a:pt x="276423" y="228476"/>
                </a:cubicBezTo>
                <a:lnTo>
                  <a:pt x="178740" y="160408"/>
                </a:lnTo>
                <a:lnTo>
                  <a:pt x="292406" y="125058"/>
                </a:lnTo>
                <a:cubicBezTo>
                  <a:pt x="294940" y="135557"/>
                  <a:pt x="296234" y="146317"/>
                  <a:pt x="296261" y="157118"/>
                </a:cubicBezTo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2" name="图形 35" descr="343538343130363b343538383334393bd3cabcfe"/>
          <p:cNvSpPr/>
          <p:nvPr>
            <p:custDataLst>
              <p:tags r:id="rId27"/>
            </p:custDataLst>
          </p:nvPr>
        </p:nvSpPr>
        <p:spPr>
          <a:xfrm>
            <a:off x="8897764" y="1683563"/>
            <a:ext cx="275781" cy="201689"/>
          </a:xfrm>
          <a:custGeom>
            <a:avLst/>
            <a:gdLst>
              <a:gd name="connsiteX0" fmla="*/ 157590 w 314957"/>
              <a:gd name="connsiteY0" fmla="*/ 126192 h 230340"/>
              <a:gd name="connsiteX1" fmla="*/ 43265 w 314957"/>
              <a:gd name="connsiteY1" fmla="*/ 77209 h 230340"/>
              <a:gd name="connsiteX2" fmla="*/ 32877 w 314957"/>
              <a:gd name="connsiteY2" fmla="*/ 77069 h 230340"/>
              <a:gd name="connsiteX3" fmla="*/ 28701 w 314957"/>
              <a:gd name="connsiteY3" fmla="*/ 86582 h 230340"/>
              <a:gd name="connsiteX4" fmla="*/ 35838 w 314957"/>
              <a:gd name="connsiteY4" fmla="*/ 94132 h 230340"/>
              <a:gd name="connsiteX5" fmla="*/ 153830 w 314957"/>
              <a:gd name="connsiteY5" fmla="*/ 144713 h 230340"/>
              <a:gd name="connsiteX6" fmla="*/ 161257 w 314957"/>
              <a:gd name="connsiteY6" fmla="*/ 144713 h 230340"/>
              <a:gd name="connsiteX7" fmla="*/ 309334 w 314957"/>
              <a:gd name="connsiteY7" fmla="*/ 81628 h 230340"/>
              <a:gd name="connsiteX8" fmla="*/ 315069 w 314957"/>
              <a:gd name="connsiteY8" fmla="*/ 72979 h 230340"/>
              <a:gd name="connsiteX9" fmla="*/ 315069 w 314957"/>
              <a:gd name="connsiteY9" fmla="*/ 9517 h 230340"/>
              <a:gd name="connsiteX10" fmla="*/ 305667 w 314957"/>
              <a:gd name="connsiteY10" fmla="*/ 116 h 230340"/>
              <a:gd name="connsiteX11" fmla="*/ 9513 w 314957"/>
              <a:gd name="connsiteY11" fmla="*/ 116 h 230340"/>
              <a:gd name="connsiteX12" fmla="*/ 111 w 314957"/>
              <a:gd name="connsiteY12" fmla="*/ 9517 h 230340"/>
              <a:gd name="connsiteX13" fmla="*/ 111 w 314957"/>
              <a:gd name="connsiteY13" fmla="*/ 221055 h 230340"/>
              <a:gd name="connsiteX14" fmla="*/ 9513 w 314957"/>
              <a:gd name="connsiteY14" fmla="*/ 230457 h 230340"/>
              <a:gd name="connsiteX15" fmla="*/ 305667 w 314957"/>
              <a:gd name="connsiteY15" fmla="*/ 230457 h 230340"/>
              <a:gd name="connsiteX16" fmla="*/ 315069 w 314957"/>
              <a:gd name="connsiteY16" fmla="*/ 221055 h 230340"/>
              <a:gd name="connsiteX17" fmla="*/ 315069 w 314957"/>
              <a:gd name="connsiteY17" fmla="*/ 108235 h 230340"/>
              <a:gd name="connsiteX18" fmla="*/ 305667 w 314957"/>
              <a:gd name="connsiteY18" fmla="*/ 98833 h 230340"/>
              <a:gd name="connsiteX19" fmla="*/ 296266 w 314957"/>
              <a:gd name="connsiteY19" fmla="*/ 108235 h 230340"/>
              <a:gd name="connsiteX20" fmla="*/ 296266 w 314957"/>
              <a:gd name="connsiteY20" fmla="*/ 211653 h 230340"/>
              <a:gd name="connsiteX21" fmla="*/ 18915 w 314957"/>
              <a:gd name="connsiteY21" fmla="*/ 211653 h 230340"/>
              <a:gd name="connsiteX22" fmla="*/ 18915 w 314957"/>
              <a:gd name="connsiteY22" fmla="*/ 18919 h 230340"/>
              <a:gd name="connsiteX23" fmla="*/ 296266 w 314957"/>
              <a:gd name="connsiteY23" fmla="*/ 18919 h 230340"/>
              <a:gd name="connsiteX24" fmla="*/ 296266 w 314957"/>
              <a:gd name="connsiteY24" fmla="*/ 66774 h 230340"/>
              <a:gd name="connsiteX25" fmla="*/ 157590 w 314957"/>
              <a:gd name="connsiteY25" fmla="*/ 126192 h 23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4957" h="230340">
                <a:moveTo>
                  <a:pt x="157590" y="126192"/>
                </a:moveTo>
                <a:lnTo>
                  <a:pt x="43265" y="77209"/>
                </a:lnTo>
                <a:cubicBezTo>
                  <a:pt x="40145" y="75080"/>
                  <a:pt x="36053" y="75024"/>
                  <a:pt x="32877" y="77069"/>
                </a:cubicBezTo>
                <a:cubicBezTo>
                  <a:pt x="29700" y="79113"/>
                  <a:pt x="28055" y="82860"/>
                  <a:pt x="28701" y="86582"/>
                </a:cubicBezTo>
                <a:cubicBezTo>
                  <a:pt x="29347" y="90304"/>
                  <a:pt x="32158" y="93278"/>
                  <a:pt x="35838" y="94132"/>
                </a:cubicBezTo>
                <a:lnTo>
                  <a:pt x="153830" y="144713"/>
                </a:lnTo>
                <a:cubicBezTo>
                  <a:pt x="156201" y="145733"/>
                  <a:pt x="158886" y="145733"/>
                  <a:pt x="161257" y="144713"/>
                </a:cubicBezTo>
                <a:lnTo>
                  <a:pt x="309334" y="81628"/>
                </a:lnTo>
                <a:cubicBezTo>
                  <a:pt x="312808" y="80157"/>
                  <a:pt x="315066" y="76751"/>
                  <a:pt x="315069" y="72979"/>
                </a:cubicBezTo>
                <a:lnTo>
                  <a:pt x="315069" y="9517"/>
                </a:lnTo>
                <a:cubicBezTo>
                  <a:pt x="315069" y="4325"/>
                  <a:pt x="310860" y="116"/>
                  <a:pt x="305667" y="116"/>
                </a:cubicBezTo>
                <a:lnTo>
                  <a:pt x="9513" y="116"/>
                </a:lnTo>
                <a:cubicBezTo>
                  <a:pt x="4321" y="116"/>
                  <a:pt x="111" y="4325"/>
                  <a:pt x="111" y="9517"/>
                </a:cubicBezTo>
                <a:lnTo>
                  <a:pt x="111" y="221055"/>
                </a:lnTo>
                <a:cubicBezTo>
                  <a:pt x="111" y="226248"/>
                  <a:pt x="4321" y="230457"/>
                  <a:pt x="9513" y="230457"/>
                </a:cubicBezTo>
                <a:lnTo>
                  <a:pt x="305667" y="230457"/>
                </a:lnTo>
                <a:cubicBezTo>
                  <a:pt x="310860" y="230457"/>
                  <a:pt x="315069" y="226248"/>
                  <a:pt x="315069" y="221055"/>
                </a:cubicBezTo>
                <a:lnTo>
                  <a:pt x="315069" y="108235"/>
                </a:lnTo>
                <a:cubicBezTo>
                  <a:pt x="315069" y="103042"/>
                  <a:pt x="310860" y="98833"/>
                  <a:pt x="305667" y="98833"/>
                </a:cubicBezTo>
                <a:cubicBezTo>
                  <a:pt x="300475" y="98833"/>
                  <a:pt x="296266" y="103042"/>
                  <a:pt x="296266" y="108235"/>
                </a:cubicBezTo>
                <a:lnTo>
                  <a:pt x="296266" y="211653"/>
                </a:lnTo>
                <a:lnTo>
                  <a:pt x="18915" y="211653"/>
                </a:lnTo>
                <a:lnTo>
                  <a:pt x="18915" y="18919"/>
                </a:lnTo>
                <a:lnTo>
                  <a:pt x="296266" y="18919"/>
                </a:lnTo>
                <a:lnTo>
                  <a:pt x="296266" y="66774"/>
                </a:lnTo>
                <a:lnTo>
                  <a:pt x="157590" y="126192"/>
                </a:lnTo>
                <a:close/>
              </a:path>
            </a:pathLst>
          </a:custGeom>
          <a:solidFill>
            <a:srgbClr val="FFFFFF"/>
          </a:solidFill>
          <a:ln w="9384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矩形 72"/>
          <p:cNvSpPr/>
          <p:nvPr>
            <p:custDataLst>
              <p:tags r:id="rId28"/>
            </p:custDataLst>
          </p:nvPr>
        </p:nvSpPr>
        <p:spPr>
          <a:xfrm>
            <a:off x="4878333" y="1170361"/>
            <a:ext cx="2415885" cy="108645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ln w="0">
                  <a:noFill/>
                </a:ln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单击此处添</a:t>
            </a:r>
            <a:endParaRPr lang="zh-CN" altLang="en-US" sz="2000" b="1" dirty="0">
              <a:ln w="0">
                <a:noFill/>
              </a:ln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ln w="0">
                  <a:noFill/>
                </a:ln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加项标题</a:t>
            </a:r>
            <a:endParaRPr lang="zh-CN" altLang="en-US" sz="2000" b="1" dirty="0">
              <a:ln w="0">
                <a:noFill/>
              </a:ln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6" name="图片 5" descr="格瑞德标识[1]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99965" y="1484630"/>
            <a:ext cx="2309495" cy="876935"/>
          </a:xfrm>
          <a:prstGeom prst="rect">
            <a:avLst/>
          </a:prstGeom>
        </p:spPr>
      </p:pic>
      <p:sp>
        <p:nvSpPr>
          <p:cNvPr id="39" name="矩形 38"/>
          <p:cNvSpPr/>
          <p:nvPr>
            <p:custDataLst>
              <p:tags r:id="rId30"/>
            </p:custDataLst>
          </p:nvPr>
        </p:nvSpPr>
        <p:spPr>
          <a:xfrm>
            <a:off x="1992313" y="2083435"/>
            <a:ext cx="155702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Основана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в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1993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году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 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  <p:sp>
        <p:nvSpPr>
          <p:cNvPr id="38" name="矩形 37"/>
          <p:cNvSpPr/>
          <p:nvPr>
            <p:custDataLst>
              <p:tags r:id="rId31"/>
            </p:custDataLst>
          </p:nvPr>
        </p:nvSpPr>
        <p:spPr>
          <a:xfrm>
            <a:off x="8115935" y="2030730"/>
            <a:ext cx="269494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Экспорт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в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100+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стран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и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регионов</a:t>
            </a:r>
            <a:endParaRPr lang="en-US" altLang="en-US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32"/>
            </p:custDataLst>
          </p:nvPr>
        </p:nvSpPr>
        <p:spPr>
          <a:xfrm>
            <a:off x="7679690" y="3452495"/>
            <a:ext cx="212979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ea typeface="微软雅黑" panose="020B0503020204020204" pitchFamily="34" charset="-122"/>
                <a:cs typeface="Verdana" panose="020B0604030504040204" charset="0"/>
                <a:sym typeface="+mn-ea"/>
              </a:rPr>
              <a:t>1000+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ea typeface="微软雅黑" panose="020B0503020204020204" pitchFamily="34" charset="-122"/>
                <a:cs typeface="Verdana" panose="020B0604030504040204" charset="0"/>
                <a:sym typeface="+mn-ea"/>
              </a:rPr>
              <a:t>патентов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ea typeface="微软雅黑" panose="020B0503020204020204" pitchFamily="34" charset="-122"/>
                <a:cs typeface="Verdana" panose="020B0604030504040204" charset="0"/>
                <a:sym typeface="+mn-ea"/>
              </a:rPr>
              <a:t>  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33"/>
            </p:custDataLst>
          </p:nvPr>
        </p:nvSpPr>
        <p:spPr>
          <a:xfrm>
            <a:off x="6600190" y="4130040"/>
            <a:ext cx="3923030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Годовой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оборот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: 4+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млрд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юаней</a:t>
            </a:r>
            <a:endParaRPr lang="en-US" altLang="en-US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4"/>
            </p:custDataLst>
          </p:nvPr>
        </p:nvSpPr>
        <p:spPr>
          <a:xfrm>
            <a:off x="3863975" y="4076700"/>
            <a:ext cx="2644775" cy="805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13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производственных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r>
              <a:rPr lang="en-US" altLang="en-US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компаний</a:t>
            </a: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charset="0"/>
                <a:cs typeface="Verdana" panose="020B0604030504040204" charset="0"/>
                <a:sym typeface="+mn-ea"/>
              </a:rPr>
              <a:t> 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charset="0"/>
              <a:cs typeface="Verdana" panose="020B060403050404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7" grpId="0"/>
      <p:bldP spid="10" grpId="0"/>
      <p:bldP spid="1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文本框 85"/>
          <p:cNvSpPr/>
          <p:nvPr/>
        </p:nvSpPr>
        <p:spPr>
          <a:xfrm>
            <a:off x="5287963" y="2984500"/>
            <a:ext cx="4162425" cy="4508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endParaRPr sz="2000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仿宋" panose="02010609060101010101" pitchFamily="1" charset="-122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1"/>
            </p:custDataLst>
          </p:nvPr>
        </p:nvCxnSpPr>
        <p:spPr>
          <a:xfrm>
            <a:off x="1236000" y="3830604"/>
            <a:ext cx="972000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6077894" y="1389634"/>
            <a:ext cx="0" cy="4640238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</p:cxnSp>
      <p:sp>
        <p:nvSpPr>
          <p:cNvPr id="33" name="Freeform 9"/>
          <p:cNvSpPr/>
          <p:nvPr>
            <p:custDataLst>
              <p:tags r:id="rId3"/>
            </p:custDataLst>
          </p:nvPr>
        </p:nvSpPr>
        <p:spPr bwMode="auto">
          <a:xfrm>
            <a:off x="3348579" y="1451020"/>
            <a:ext cx="387296" cy="538706"/>
          </a:xfrm>
          <a:custGeom>
            <a:avLst/>
            <a:gdLst>
              <a:gd name="T0" fmla="*/ 103 w 103"/>
              <a:gd name="T1" fmla="*/ 91 h 143"/>
              <a:gd name="T2" fmla="*/ 51 w 103"/>
              <a:gd name="T3" fmla="*/ 143 h 143"/>
              <a:gd name="T4" fmla="*/ 0 w 103"/>
              <a:gd name="T5" fmla="*/ 91 h 143"/>
              <a:gd name="T6" fmla="*/ 51 w 103"/>
              <a:gd name="T7" fmla="*/ 0 h 143"/>
              <a:gd name="T8" fmla="*/ 103 w 103"/>
              <a:gd name="T9" fmla="*/ 91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" h="143">
                <a:moveTo>
                  <a:pt x="103" y="91"/>
                </a:moveTo>
                <a:cubicBezTo>
                  <a:pt x="103" y="120"/>
                  <a:pt x="80" y="143"/>
                  <a:pt x="51" y="143"/>
                </a:cubicBezTo>
                <a:cubicBezTo>
                  <a:pt x="23" y="143"/>
                  <a:pt x="0" y="120"/>
                  <a:pt x="0" y="91"/>
                </a:cubicBezTo>
                <a:cubicBezTo>
                  <a:pt x="0" y="63"/>
                  <a:pt x="51" y="0"/>
                  <a:pt x="51" y="0"/>
                </a:cubicBezTo>
                <a:cubicBezTo>
                  <a:pt x="51" y="0"/>
                  <a:pt x="103" y="63"/>
                  <a:pt x="103" y="91"/>
                </a:cubicBezTo>
                <a:close/>
              </a:path>
            </a:pathLst>
          </a:custGeom>
          <a:noFill/>
          <a:ln w="30163" cap="rnd">
            <a:solidFill>
              <a:srgbClr val="1F74AD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38" name="Freeform 10"/>
          <p:cNvSpPr/>
          <p:nvPr>
            <p:custDataLst>
              <p:tags r:id="rId4"/>
            </p:custDataLst>
          </p:nvPr>
        </p:nvSpPr>
        <p:spPr bwMode="auto">
          <a:xfrm>
            <a:off x="3721530" y="1575337"/>
            <a:ext cx="127505" cy="255009"/>
          </a:xfrm>
          <a:custGeom>
            <a:avLst/>
            <a:gdLst>
              <a:gd name="T0" fmla="*/ 0 w 34"/>
              <a:gd name="T1" fmla="*/ 13 h 68"/>
              <a:gd name="T2" fmla="*/ 9 w 34"/>
              <a:gd name="T3" fmla="*/ 0 h 68"/>
              <a:gd name="T4" fmla="*/ 34 w 34"/>
              <a:gd name="T5" fmla="*/ 44 h 68"/>
              <a:gd name="T6" fmla="*/ 15 w 34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" h="68">
                <a:moveTo>
                  <a:pt x="0" y="13"/>
                </a:moveTo>
                <a:cubicBezTo>
                  <a:pt x="5" y="6"/>
                  <a:pt x="9" y="0"/>
                  <a:pt x="9" y="0"/>
                </a:cubicBezTo>
                <a:cubicBezTo>
                  <a:pt x="9" y="0"/>
                  <a:pt x="34" y="31"/>
                  <a:pt x="34" y="44"/>
                </a:cubicBezTo>
                <a:cubicBezTo>
                  <a:pt x="34" y="56"/>
                  <a:pt x="26" y="66"/>
                  <a:pt x="15" y="68"/>
                </a:cubicBezTo>
              </a:path>
            </a:pathLst>
          </a:custGeom>
          <a:noFill/>
          <a:ln w="30163" cap="rnd">
            <a:solidFill>
              <a:srgbClr val="1F74AD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rmAutofit fontScale="70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39" name="Freeform 5"/>
          <p:cNvSpPr/>
          <p:nvPr>
            <p:custDataLst>
              <p:tags r:id="rId5"/>
            </p:custDataLst>
          </p:nvPr>
        </p:nvSpPr>
        <p:spPr bwMode="auto">
          <a:xfrm>
            <a:off x="3385870" y="4016491"/>
            <a:ext cx="362940" cy="366094"/>
          </a:xfrm>
          <a:custGeom>
            <a:avLst/>
            <a:gdLst>
              <a:gd name="T0" fmla="*/ 108 w 146"/>
              <a:gd name="T1" fmla="*/ 145 h 147"/>
              <a:gd name="T2" fmla="*/ 102 w 146"/>
              <a:gd name="T3" fmla="*/ 145 h 147"/>
              <a:gd name="T4" fmla="*/ 1 w 146"/>
              <a:gd name="T5" fmla="*/ 44 h 147"/>
              <a:gd name="T6" fmla="*/ 1 w 146"/>
              <a:gd name="T7" fmla="*/ 39 h 147"/>
              <a:gd name="T8" fmla="*/ 39 w 146"/>
              <a:gd name="T9" fmla="*/ 1 h 147"/>
              <a:gd name="T10" fmla="*/ 44 w 146"/>
              <a:gd name="T11" fmla="*/ 1 h 147"/>
              <a:gd name="T12" fmla="*/ 145 w 146"/>
              <a:gd name="T13" fmla="*/ 102 h 147"/>
              <a:gd name="T14" fmla="*/ 145 w 146"/>
              <a:gd name="T15" fmla="*/ 108 h 147"/>
              <a:gd name="T16" fmla="*/ 108 w 146"/>
              <a:gd name="T17" fmla="*/ 145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6" h="147">
                <a:moveTo>
                  <a:pt x="108" y="145"/>
                </a:moveTo>
                <a:cubicBezTo>
                  <a:pt x="106" y="147"/>
                  <a:pt x="103" y="147"/>
                  <a:pt x="102" y="145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3"/>
                  <a:pt x="0" y="40"/>
                  <a:pt x="1" y="39"/>
                </a:cubicBezTo>
                <a:cubicBezTo>
                  <a:pt x="39" y="1"/>
                  <a:pt x="39" y="1"/>
                  <a:pt x="39" y="1"/>
                </a:cubicBezTo>
                <a:cubicBezTo>
                  <a:pt x="40" y="0"/>
                  <a:pt x="43" y="0"/>
                  <a:pt x="44" y="1"/>
                </a:cubicBezTo>
                <a:cubicBezTo>
                  <a:pt x="145" y="102"/>
                  <a:pt x="145" y="102"/>
                  <a:pt x="145" y="102"/>
                </a:cubicBezTo>
                <a:cubicBezTo>
                  <a:pt x="146" y="104"/>
                  <a:pt x="146" y="106"/>
                  <a:pt x="145" y="108"/>
                </a:cubicBezTo>
                <a:lnTo>
                  <a:pt x="108" y="145"/>
                </a:lnTo>
                <a:close/>
              </a:path>
            </a:pathLst>
          </a:custGeom>
          <a:noFill/>
          <a:ln w="30163" cap="rnd">
            <a:solidFill>
              <a:srgbClr val="1AA3AA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9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0" name="Freeform 6"/>
          <p:cNvSpPr/>
          <p:nvPr>
            <p:custDataLst>
              <p:tags r:id="rId6"/>
            </p:custDataLst>
          </p:nvPr>
        </p:nvSpPr>
        <p:spPr bwMode="auto">
          <a:xfrm>
            <a:off x="3437418" y="4305789"/>
            <a:ext cx="286144" cy="144124"/>
          </a:xfrm>
          <a:custGeom>
            <a:avLst/>
            <a:gdLst>
              <a:gd name="T0" fmla="*/ 104 w 115"/>
              <a:gd name="T1" fmla="*/ 12 h 58"/>
              <a:gd name="T2" fmla="*/ 114 w 115"/>
              <a:gd name="T3" fmla="*/ 21 h 58"/>
              <a:gd name="T4" fmla="*/ 114 w 115"/>
              <a:gd name="T5" fmla="*/ 27 h 58"/>
              <a:gd name="T6" fmla="*/ 84 w 115"/>
              <a:gd name="T7" fmla="*/ 57 h 58"/>
              <a:gd name="T8" fmla="*/ 78 w 115"/>
              <a:gd name="T9" fmla="*/ 57 h 58"/>
              <a:gd name="T10" fmla="*/ 23 w 115"/>
              <a:gd name="T11" fmla="*/ 2 h 58"/>
              <a:gd name="T12" fmla="*/ 18 w 115"/>
              <a:gd name="T13" fmla="*/ 2 h 58"/>
              <a:gd name="T14" fmla="*/ 0 w 115"/>
              <a:gd name="T15" fmla="*/ 1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8">
                <a:moveTo>
                  <a:pt x="104" y="12"/>
                </a:moveTo>
                <a:cubicBezTo>
                  <a:pt x="114" y="21"/>
                  <a:pt x="114" y="21"/>
                  <a:pt x="114" y="21"/>
                </a:cubicBezTo>
                <a:cubicBezTo>
                  <a:pt x="115" y="23"/>
                  <a:pt x="115" y="26"/>
                  <a:pt x="114" y="27"/>
                </a:cubicBezTo>
                <a:cubicBezTo>
                  <a:pt x="84" y="57"/>
                  <a:pt x="84" y="57"/>
                  <a:pt x="84" y="57"/>
                </a:cubicBezTo>
                <a:cubicBezTo>
                  <a:pt x="82" y="58"/>
                  <a:pt x="80" y="58"/>
                  <a:pt x="78" y="57"/>
                </a:cubicBezTo>
                <a:cubicBezTo>
                  <a:pt x="23" y="2"/>
                  <a:pt x="23" y="2"/>
                  <a:pt x="23" y="2"/>
                </a:cubicBezTo>
                <a:cubicBezTo>
                  <a:pt x="22" y="0"/>
                  <a:pt x="19" y="0"/>
                  <a:pt x="18" y="2"/>
                </a:cubicBezTo>
                <a:cubicBezTo>
                  <a:pt x="0" y="19"/>
                  <a:pt x="0" y="19"/>
                  <a:pt x="0" y="19"/>
                </a:cubicBezTo>
              </a:path>
            </a:pathLst>
          </a:custGeom>
          <a:noFill/>
          <a:ln w="30163" cap="rnd">
            <a:solidFill>
              <a:srgbClr val="1AA3AA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2" name="Freeform 7"/>
          <p:cNvSpPr/>
          <p:nvPr>
            <p:custDataLst>
              <p:tags r:id="rId7"/>
            </p:custDataLst>
          </p:nvPr>
        </p:nvSpPr>
        <p:spPr bwMode="auto">
          <a:xfrm>
            <a:off x="3315386" y="4329985"/>
            <a:ext cx="152540" cy="152540"/>
          </a:xfrm>
          <a:custGeom>
            <a:avLst/>
            <a:gdLst>
              <a:gd name="T0" fmla="*/ 24 w 61"/>
              <a:gd name="T1" fmla="*/ 60 h 61"/>
              <a:gd name="T2" fmla="*/ 18 w 61"/>
              <a:gd name="T3" fmla="*/ 60 h 61"/>
              <a:gd name="T4" fmla="*/ 1 w 61"/>
              <a:gd name="T5" fmla="*/ 42 h 61"/>
              <a:gd name="T6" fmla="*/ 1 w 61"/>
              <a:gd name="T7" fmla="*/ 37 h 61"/>
              <a:gd name="T8" fmla="*/ 36 w 61"/>
              <a:gd name="T9" fmla="*/ 2 h 61"/>
              <a:gd name="T10" fmla="*/ 42 w 61"/>
              <a:gd name="T11" fmla="*/ 2 h 61"/>
              <a:gd name="T12" fmla="*/ 59 w 61"/>
              <a:gd name="T13" fmla="*/ 19 h 61"/>
              <a:gd name="T14" fmla="*/ 59 w 61"/>
              <a:gd name="T15" fmla="*/ 25 h 61"/>
              <a:gd name="T16" fmla="*/ 24 w 61"/>
              <a:gd name="T17" fmla="*/ 60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" h="61">
                <a:moveTo>
                  <a:pt x="24" y="60"/>
                </a:moveTo>
                <a:cubicBezTo>
                  <a:pt x="23" y="61"/>
                  <a:pt x="20" y="61"/>
                  <a:pt x="18" y="60"/>
                </a:cubicBezTo>
                <a:cubicBezTo>
                  <a:pt x="1" y="42"/>
                  <a:pt x="1" y="42"/>
                  <a:pt x="1" y="42"/>
                </a:cubicBezTo>
                <a:cubicBezTo>
                  <a:pt x="0" y="41"/>
                  <a:pt x="0" y="38"/>
                  <a:pt x="1" y="37"/>
                </a:cubicBezTo>
                <a:cubicBezTo>
                  <a:pt x="36" y="2"/>
                  <a:pt x="36" y="2"/>
                  <a:pt x="36" y="2"/>
                </a:cubicBezTo>
                <a:cubicBezTo>
                  <a:pt x="38" y="0"/>
                  <a:pt x="40" y="0"/>
                  <a:pt x="42" y="2"/>
                </a:cubicBezTo>
                <a:cubicBezTo>
                  <a:pt x="59" y="19"/>
                  <a:pt x="59" y="19"/>
                  <a:pt x="59" y="19"/>
                </a:cubicBezTo>
                <a:cubicBezTo>
                  <a:pt x="61" y="21"/>
                  <a:pt x="61" y="23"/>
                  <a:pt x="59" y="25"/>
                </a:cubicBezTo>
                <a:lnTo>
                  <a:pt x="24" y="60"/>
                </a:lnTo>
                <a:close/>
              </a:path>
            </a:pathLst>
          </a:custGeom>
          <a:noFill/>
          <a:ln w="30163" cap="rnd">
            <a:solidFill>
              <a:srgbClr val="1AA3AA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5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3676222" y="4307893"/>
            <a:ext cx="57860" cy="57860"/>
          </a:xfrm>
          <a:prstGeom prst="line">
            <a:avLst/>
          </a:prstGeom>
          <a:noFill/>
          <a:ln w="30163" cap="rnd">
            <a:solidFill>
              <a:srgbClr val="1AA3AA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Freeform 244"/>
          <p:cNvSpPr/>
          <p:nvPr>
            <p:custDataLst>
              <p:tags r:id="rId9"/>
            </p:custDataLst>
          </p:nvPr>
        </p:nvSpPr>
        <p:spPr bwMode="auto">
          <a:xfrm>
            <a:off x="8314635" y="1742773"/>
            <a:ext cx="397797" cy="183286"/>
          </a:xfrm>
          <a:custGeom>
            <a:avLst/>
            <a:gdLst>
              <a:gd name="T0" fmla="*/ 42 w 124"/>
              <a:gd name="T1" fmla="*/ 0 h 57"/>
              <a:gd name="T2" fmla="*/ 8 w 124"/>
              <a:gd name="T3" fmla="*/ 0 h 57"/>
              <a:gd name="T4" fmla="*/ 0 w 124"/>
              <a:gd name="T5" fmla="*/ 8 h 57"/>
              <a:gd name="T6" fmla="*/ 0 w 124"/>
              <a:gd name="T7" fmla="*/ 49 h 57"/>
              <a:gd name="T8" fmla="*/ 8 w 124"/>
              <a:gd name="T9" fmla="*/ 57 h 57"/>
              <a:gd name="T10" fmla="*/ 124 w 124"/>
              <a:gd name="T11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4" h="57">
                <a:moveTo>
                  <a:pt x="42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53"/>
                  <a:pt x="4" y="57"/>
                  <a:pt x="8" y="57"/>
                </a:cubicBezTo>
                <a:cubicBezTo>
                  <a:pt x="124" y="57"/>
                  <a:pt x="124" y="57"/>
                  <a:pt x="124" y="57"/>
                </a:cubicBezTo>
              </a:path>
            </a:pathLst>
          </a:custGeom>
          <a:noFill/>
          <a:ln w="30163" cap="rnd">
            <a:solidFill>
              <a:srgbClr val="3498DB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30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7" name="Freeform 245"/>
          <p:cNvSpPr/>
          <p:nvPr>
            <p:custDataLst>
              <p:tags r:id="rId10"/>
            </p:custDataLst>
          </p:nvPr>
        </p:nvSpPr>
        <p:spPr bwMode="auto">
          <a:xfrm>
            <a:off x="8359438" y="1524188"/>
            <a:ext cx="263388" cy="395082"/>
          </a:xfrm>
          <a:custGeom>
            <a:avLst/>
            <a:gdLst>
              <a:gd name="T0" fmla="*/ 80 w 82"/>
              <a:gd name="T1" fmla="*/ 40 h 123"/>
              <a:gd name="T2" fmla="*/ 44 w 82"/>
              <a:gd name="T3" fmla="*/ 3 h 123"/>
              <a:gd name="T4" fmla="*/ 32 w 82"/>
              <a:gd name="T5" fmla="*/ 3 h 123"/>
              <a:gd name="T6" fmla="*/ 3 w 82"/>
              <a:gd name="T7" fmla="*/ 32 h 123"/>
              <a:gd name="T8" fmla="*/ 3 w 82"/>
              <a:gd name="T9" fmla="*/ 44 h 123"/>
              <a:gd name="T10" fmla="*/ 82 w 82"/>
              <a:gd name="T11" fmla="*/ 12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" h="123">
                <a:moveTo>
                  <a:pt x="80" y="40"/>
                </a:moveTo>
                <a:cubicBezTo>
                  <a:pt x="44" y="3"/>
                  <a:pt x="44" y="3"/>
                  <a:pt x="44" y="3"/>
                </a:cubicBezTo>
                <a:cubicBezTo>
                  <a:pt x="41" y="0"/>
                  <a:pt x="35" y="0"/>
                  <a:pt x="32" y="3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41"/>
                  <a:pt x="3" y="44"/>
                </a:cubicBezTo>
                <a:cubicBezTo>
                  <a:pt x="82" y="123"/>
                  <a:pt x="82" y="123"/>
                  <a:pt x="82" y="123"/>
                </a:cubicBezTo>
              </a:path>
            </a:pathLst>
          </a:custGeom>
          <a:noFill/>
          <a:ln w="30163" cap="rnd">
            <a:solidFill>
              <a:srgbClr val="3498DB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8" name="Freeform 246"/>
          <p:cNvSpPr/>
          <p:nvPr>
            <p:custDataLst>
              <p:tags r:id="rId11"/>
            </p:custDataLst>
          </p:nvPr>
        </p:nvSpPr>
        <p:spPr bwMode="auto">
          <a:xfrm>
            <a:off x="8616037" y="1514685"/>
            <a:ext cx="183286" cy="411374"/>
          </a:xfrm>
          <a:custGeom>
            <a:avLst/>
            <a:gdLst>
              <a:gd name="T0" fmla="*/ 49 w 57"/>
              <a:gd name="T1" fmla="*/ 128 h 128"/>
              <a:gd name="T2" fmla="*/ 57 w 57"/>
              <a:gd name="T3" fmla="*/ 120 h 128"/>
              <a:gd name="T4" fmla="*/ 57 w 57"/>
              <a:gd name="T5" fmla="*/ 8 h 128"/>
              <a:gd name="T6" fmla="*/ 49 w 57"/>
              <a:gd name="T7" fmla="*/ 0 h 128"/>
              <a:gd name="T8" fmla="*/ 8 w 57"/>
              <a:gd name="T9" fmla="*/ 0 h 128"/>
              <a:gd name="T10" fmla="*/ 0 w 57"/>
              <a:gd name="T11" fmla="*/ 8 h 128"/>
              <a:gd name="T12" fmla="*/ 0 w 57"/>
              <a:gd name="T13" fmla="*/ 120 h 128"/>
              <a:gd name="T14" fmla="*/ 8 w 57"/>
              <a:gd name="T15" fmla="*/ 128 h 128"/>
              <a:gd name="T16" fmla="*/ 49 w 57"/>
              <a:gd name="T17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128">
                <a:moveTo>
                  <a:pt x="49" y="128"/>
                </a:moveTo>
                <a:cubicBezTo>
                  <a:pt x="54" y="128"/>
                  <a:pt x="57" y="124"/>
                  <a:pt x="57" y="120"/>
                </a:cubicBezTo>
                <a:cubicBezTo>
                  <a:pt x="57" y="8"/>
                  <a:pt x="57" y="8"/>
                  <a:pt x="57" y="8"/>
                </a:cubicBezTo>
                <a:cubicBezTo>
                  <a:pt x="57" y="4"/>
                  <a:pt x="54" y="0"/>
                  <a:pt x="49" y="0"/>
                </a:cubicBez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4"/>
                  <a:pt x="4" y="128"/>
                  <a:pt x="8" y="128"/>
                </a:cubicBezTo>
                <a:lnTo>
                  <a:pt x="49" y="128"/>
                </a:lnTo>
                <a:close/>
              </a:path>
            </a:pathLst>
          </a:custGeom>
          <a:noFill/>
          <a:ln w="30163" cap="rnd">
            <a:solidFill>
              <a:srgbClr val="3498DB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49" name="Oval 24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54052" y="1862248"/>
            <a:ext cx="28511" cy="28511"/>
          </a:xfrm>
          <a:prstGeom prst="ellipse">
            <a:avLst/>
          </a:prstGeom>
          <a:solidFill>
            <a:srgbClr val="03595D"/>
          </a:solidFill>
          <a:ln w="9525">
            <a:solidFill>
              <a:srgbClr val="3498DB"/>
            </a:solidFill>
            <a:round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0" name="Line 12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8331852" y="3942816"/>
            <a:ext cx="231439" cy="231439"/>
          </a:xfrm>
          <a:prstGeom prst="line">
            <a:avLst/>
          </a:prstGeom>
          <a:noFill/>
          <a:ln w="14288" cap="rnd">
            <a:solidFill>
              <a:srgbClr val="1F74AD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45000" lnSpcReduction="20000"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Freeform 125"/>
          <p:cNvSpPr/>
          <p:nvPr>
            <p:custDataLst>
              <p:tags r:id="rId14"/>
            </p:custDataLst>
          </p:nvPr>
        </p:nvSpPr>
        <p:spPr bwMode="auto">
          <a:xfrm>
            <a:off x="8550667" y="3902840"/>
            <a:ext cx="52600" cy="51548"/>
          </a:xfrm>
          <a:custGeom>
            <a:avLst/>
            <a:gdLst>
              <a:gd name="T0" fmla="*/ 50 w 50"/>
              <a:gd name="T1" fmla="*/ 26 h 49"/>
              <a:gd name="T2" fmla="*/ 24 w 50"/>
              <a:gd name="T3" fmla="*/ 49 h 49"/>
              <a:gd name="T4" fmla="*/ 0 w 50"/>
              <a:gd name="T5" fmla="*/ 26 h 49"/>
              <a:gd name="T6" fmla="*/ 24 w 50"/>
              <a:gd name="T7" fmla="*/ 0 h 49"/>
              <a:gd name="T8" fmla="*/ 50 w 50"/>
              <a:gd name="T9" fmla="*/ 26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49">
                <a:moveTo>
                  <a:pt x="50" y="26"/>
                </a:moveTo>
                <a:lnTo>
                  <a:pt x="24" y="49"/>
                </a:lnTo>
                <a:lnTo>
                  <a:pt x="0" y="26"/>
                </a:lnTo>
                <a:lnTo>
                  <a:pt x="24" y="0"/>
                </a:lnTo>
                <a:lnTo>
                  <a:pt x="50" y="26"/>
                </a:lnTo>
                <a:close/>
              </a:path>
            </a:pathLst>
          </a:custGeom>
          <a:noFill/>
          <a:ln w="14288" cap="rnd">
            <a:solidFill>
              <a:srgbClr val="1F74AD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2" name="Freeform 126"/>
          <p:cNvSpPr/>
          <p:nvPr>
            <p:custDataLst>
              <p:tags r:id="rId15"/>
            </p:custDataLst>
          </p:nvPr>
        </p:nvSpPr>
        <p:spPr bwMode="auto">
          <a:xfrm>
            <a:off x="8291876" y="4161631"/>
            <a:ext cx="52600" cy="51548"/>
          </a:xfrm>
          <a:custGeom>
            <a:avLst/>
            <a:gdLst>
              <a:gd name="T0" fmla="*/ 50 w 50"/>
              <a:gd name="T1" fmla="*/ 23 h 49"/>
              <a:gd name="T2" fmla="*/ 26 w 50"/>
              <a:gd name="T3" fmla="*/ 49 h 49"/>
              <a:gd name="T4" fmla="*/ 0 w 50"/>
              <a:gd name="T5" fmla="*/ 23 h 49"/>
              <a:gd name="T6" fmla="*/ 26 w 50"/>
              <a:gd name="T7" fmla="*/ 0 h 49"/>
              <a:gd name="T8" fmla="*/ 50 w 50"/>
              <a:gd name="T9" fmla="*/ 2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49">
                <a:moveTo>
                  <a:pt x="50" y="23"/>
                </a:moveTo>
                <a:lnTo>
                  <a:pt x="26" y="49"/>
                </a:lnTo>
                <a:lnTo>
                  <a:pt x="0" y="23"/>
                </a:lnTo>
                <a:lnTo>
                  <a:pt x="26" y="0"/>
                </a:lnTo>
                <a:lnTo>
                  <a:pt x="50" y="23"/>
                </a:lnTo>
                <a:close/>
              </a:path>
            </a:pathLst>
          </a:custGeom>
          <a:noFill/>
          <a:ln w="14288" cap="rnd">
            <a:solidFill>
              <a:srgbClr val="1F74AD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3" name="Oval 1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435999" y="4046963"/>
            <a:ext cx="22092" cy="22092"/>
          </a:xfrm>
          <a:prstGeom prst="ellipse">
            <a:avLst/>
          </a:prstGeom>
          <a:solidFill>
            <a:srgbClr val="000000"/>
          </a:solidFill>
          <a:ln w="9525">
            <a:solidFill>
              <a:srgbClr val="1F74AD"/>
            </a:solidFill>
            <a:round/>
          </a:ln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4" name="Oval 12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435999" y="4046963"/>
            <a:ext cx="22092" cy="22092"/>
          </a:xfrm>
          <a:prstGeom prst="ellipse">
            <a:avLst/>
          </a:prstGeom>
          <a:noFill/>
          <a:ln w="14288" cap="rnd">
            <a:solidFill>
              <a:srgbClr val="1F74AD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 fontScale="25000" lnSpcReduction="20000"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5" name="Freeform 129"/>
          <p:cNvSpPr/>
          <p:nvPr>
            <p:custDataLst>
              <p:tags r:id="rId18"/>
            </p:custDataLst>
          </p:nvPr>
        </p:nvSpPr>
        <p:spPr bwMode="auto">
          <a:xfrm>
            <a:off x="8384452" y="3994363"/>
            <a:ext cx="437630" cy="435527"/>
          </a:xfrm>
          <a:custGeom>
            <a:avLst/>
            <a:gdLst>
              <a:gd name="T0" fmla="*/ 88 w 176"/>
              <a:gd name="T1" fmla="*/ 175 h 175"/>
              <a:gd name="T2" fmla="*/ 0 w 176"/>
              <a:gd name="T3" fmla="*/ 88 h 175"/>
              <a:gd name="T4" fmla="*/ 88 w 176"/>
              <a:gd name="T5" fmla="*/ 0 h 175"/>
              <a:gd name="T6" fmla="*/ 176 w 176"/>
              <a:gd name="T7" fmla="*/ 88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" h="175">
                <a:moveTo>
                  <a:pt x="88" y="175"/>
                </a:moveTo>
                <a:cubicBezTo>
                  <a:pt x="39" y="175"/>
                  <a:pt x="0" y="136"/>
                  <a:pt x="0" y="88"/>
                </a:cubicBezTo>
                <a:cubicBezTo>
                  <a:pt x="0" y="39"/>
                  <a:pt x="39" y="0"/>
                  <a:pt x="88" y="0"/>
                </a:cubicBezTo>
                <a:cubicBezTo>
                  <a:pt x="136" y="0"/>
                  <a:pt x="176" y="39"/>
                  <a:pt x="176" y="88"/>
                </a:cubicBezTo>
              </a:path>
            </a:pathLst>
          </a:custGeom>
          <a:noFill/>
          <a:ln w="30163" cap="rnd">
            <a:solidFill>
              <a:srgbClr val="1F74AD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solidFill>
                <a:schemeClr val="tx1"/>
              </a:solidFill>
              <a:latin typeface="Verdana" panose="020B0604030504040204" charset="0"/>
              <a:ea typeface="微软雅黑" panose="020B0503020204020204" pitchFamily="34" charset="-122"/>
              <a:cs typeface="Verdana" panose="020B0604030504040204" charset="0"/>
              <a:sym typeface="Arial" panose="020B0604020202020204" pitchFamily="34" charset="0"/>
            </a:endParaRPr>
          </a:p>
        </p:txBody>
      </p:sp>
      <p:sp>
        <p:nvSpPr>
          <p:cNvPr id="56" name="ïşļiḓé"/>
          <p:cNvSpPr/>
          <p:nvPr>
            <p:custDataLst>
              <p:tags r:id="rId19"/>
            </p:custDataLst>
          </p:nvPr>
        </p:nvSpPr>
        <p:spPr bwMode="auto">
          <a:xfrm>
            <a:off x="479425" y="4940935"/>
            <a:ext cx="5445125" cy="112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Сеть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продаж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охватывает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всю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страну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Производственные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базы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расположены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провинциях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Шаньдун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Гуйчжоу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Сычуань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Синьцзян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Внутренняя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Монголия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других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регионах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Научно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-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исследовательские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центры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построены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в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Шанхае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Пекине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Цзинани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Ланьчжоу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1200" kern="0" spc="15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7" name="íṡḻîďé"/>
          <p:cNvSpPr txBox="1"/>
          <p:nvPr>
            <p:custDataLst>
              <p:tags r:id="rId20"/>
            </p:custDataLst>
          </p:nvPr>
        </p:nvSpPr>
        <p:spPr bwMode="auto">
          <a:xfrm>
            <a:off x="1703041" y="4568857"/>
            <a:ext cx="3178043" cy="4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3498DB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/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Опора</a:t>
            </a:r>
            <a:r>
              <a:rPr lang="en-US" altLang="zh-CN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</a:t>
            </a:r>
            <a:r>
              <a:rPr lang="en-US" altLang="zh-CN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внутренний</a:t>
            </a:r>
            <a:r>
              <a:rPr lang="en-US" altLang="zh-CN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рынок</a:t>
            </a:r>
            <a:endParaRPr lang="en-US" altLang="en-US" b="1" kern="0" spc="3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8" name="ïşļiḓé"/>
          <p:cNvSpPr/>
          <p:nvPr>
            <p:custDataLst>
              <p:tags r:id="rId21"/>
            </p:custDataLst>
          </p:nvPr>
        </p:nvSpPr>
        <p:spPr bwMode="auto">
          <a:xfrm>
            <a:off x="6044565" y="4963160"/>
            <a:ext cx="5899150" cy="112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Зарубежные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агенты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Grad Group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являются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как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дистрибьюторами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продукции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группы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за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рубежом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так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партнерами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послепродажному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обслуживанию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монтажной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поддержке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международных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проектов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компании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59" name="íṡḻîďé"/>
          <p:cNvSpPr txBox="1"/>
          <p:nvPr>
            <p:custDataLst>
              <p:tags r:id="rId22"/>
            </p:custDataLst>
          </p:nvPr>
        </p:nvSpPr>
        <p:spPr bwMode="auto">
          <a:xfrm>
            <a:off x="7065010" y="4516755"/>
            <a:ext cx="339217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3498DB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/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Взаимовыгодное</a:t>
            </a:r>
            <a:r>
              <a:rPr lang="en-US" altLang="zh-CN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b="1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сотрудничество</a:t>
            </a:r>
            <a:endParaRPr lang="en-US" altLang="en-US" b="1" kern="0" spc="3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0" name="ïşļiḓé"/>
          <p:cNvSpPr/>
          <p:nvPr>
            <p:custDataLst>
              <p:tags r:id="rId23"/>
            </p:custDataLst>
          </p:nvPr>
        </p:nvSpPr>
        <p:spPr bwMode="auto">
          <a:xfrm>
            <a:off x="335280" y="2378075"/>
            <a:ext cx="574103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Группа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компаний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Grad Group —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это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крупная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современная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промышленная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группа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специализирующаяся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создании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искусственной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среды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охватывающая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четыре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стратегических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направления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: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инженерные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системы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кондиционирования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воздуха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вентиляционное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оборудование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экологические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проекты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композитные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материалы</a:t>
            </a:r>
            <a:r>
              <a:rPr lang="en-US" altLang="zh-CN" sz="1200" kern="0" spc="15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1200" kern="0" spc="15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1" name="íṡḻîďé"/>
          <p:cNvSpPr txBox="1"/>
          <p:nvPr>
            <p:custDataLst>
              <p:tags r:id="rId24"/>
            </p:custDataLst>
          </p:nvPr>
        </p:nvSpPr>
        <p:spPr bwMode="auto">
          <a:xfrm>
            <a:off x="2063436" y="2045925"/>
            <a:ext cx="3198649" cy="4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3498DB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/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Четыре</a:t>
            </a:r>
            <a:r>
              <a:rPr lang="en-US" altLang="zh-CN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основных</a:t>
            </a:r>
            <a:r>
              <a:rPr lang="en-US" altLang="zh-CN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направления</a:t>
            </a:r>
            <a:endParaRPr lang="en-US" altLang="en-US" kern="0" spc="3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62" name="ïşļiḓé"/>
          <p:cNvSpPr/>
          <p:nvPr>
            <p:custDataLst>
              <p:tags r:id="rId25"/>
            </p:custDataLst>
          </p:nvPr>
        </p:nvSpPr>
        <p:spPr bwMode="auto">
          <a:xfrm>
            <a:off x="6004560" y="2558415"/>
            <a:ext cx="6066155" cy="112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Лос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Анджелесе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(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США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)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создана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дочерняя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компания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полностью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принадлежащая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группе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собственным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научно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исследовательским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центром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;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Зарубежные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офисы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открыты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Камбодже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Таиланде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;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Агентские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сети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развернуты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ключевых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регионах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включая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Юго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Восточную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Азию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Ближний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Восток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и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Африку</a:t>
            </a:r>
            <a:r>
              <a:rPr lang="en-US" altLang="zh-CN" sz="12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.</a:t>
            </a:r>
            <a:endParaRPr lang="en-US" altLang="zh-CN" sz="12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íṡḻîďé"/>
          <p:cNvSpPr txBox="1"/>
          <p:nvPr>
            <p:custDataLst>
              <p:tags r:id="rId26"/>
            </p:custDataLst>
          </p:nvPr>
        </p:nvSpPr>
        <p:spPr bwMode="auto">
          <a:xfrm>
            <a:off x="7175598" y="2121490"/>
            <a:ext cx="3178043" cy="41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no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b="1">
                <a:solidFill>
                  <a:srgbClr val="3498DB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</a:defRPr>
            </a:lvl9pPr>
          </a:lstStyle>
          <a:p>
            <a:pPr algn="ctr"/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Взгляд</a:t>
            </a:r>
            <a:r>
              <a:rPr lang="en-US" altLang="zh-CN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на</a:t>
            </a:r>
            <a:r>
              <a:rPr lang="en-US" altLang="zh-CN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глобальный</a:t>
            </a:r>
            <a:r>
              <a:rPr lang="en-US" altLang="zh-CN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kern="0" spc="300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рынок</a:t>
            </a:r>
            <a:endParaRPr lang="en-US" altLang="en-US" kern="0" spc="300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57016" y="584835"/>
            <a:ext cx="39408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Введение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в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Grad Group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7475" y="4715510"/>
            <a:ext cx="11957050" cy="76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934064" y="2197860"/>
            <a:ext cx="4367421" cy="2894787"/>
            <a:chOff x="4833150" y="1266579"/>
            <a:chExt cx="3811858" cy="2526552"/>
          </a:xfrm>
        </p:grpSpPr>
        <p:grpSp>
          <p:nvGrpSpPr>
            <p:cNvPr id="3" name="组合 2"/>
            <p:cNvGrpSpPr/>
            <p:nvPr/>
          </p:nvGrpSpPr>
          <p:grpSpPr>
            <a:xfrm>
              <a:off x="4833150" y="1266579"/>
              <a:ext cx="2526552" cy="2526552"/>
              <a:chOff x="6585478" y="1661232"/>
              <a:chExt cx="928740" cy="92874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585478" y="1661232"/>
                <a:ext cx="928740" cy="92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  <a:ln w="190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5400000" scaled="1"/>
                </a:gradFill>
              </a:ln>
              <a:effectLst>
                <a:outerShdw blurRad="279400" dist="152400" dir="2700000" sx="102000" sy="102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6706336" y="1782090"/>
                <a:ext cx="687025" cy="68702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/>
                  </a:gs>
                  <a:gs pos="0">
                    <a:srgbClr val="B8BBBC"/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6" name="椭圆 5"/>
              <p:cNvSpPr>
                <a:spLocks noChangeAspect="1"/>
              </p:cNvSpPr>
              <p:nvPr/>
            </p:nvSpPr>
            <p:spPr>
              <a:xfrm>
                <a:off x="6740229" y="1819936"/>
                <a:ext cx="619237" cy="619237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7" name="文本框 47"/>
            <p:cNvSpPr/>
            <p:nvPr/>
          </p:nvSpPr>
          <p:spPr>
            <a:xfrm>
              <a:off x="5162264" y="2274712"/>
              <a:ext cx="3482744" cy="50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ct val="10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  <a:sym typeface="+mn-ea"/>
                </a:rPr>
                <a:t>Chapter 2</a:t>
              </a:r>
              <a:endPara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3" name="AutoShape 96"/>
          <p:cNvSpPr/>
          <p:nvPr/>
        </p:nvSpPr>
        <p:spPr>
          <a:xfrm>
            <a:off x="4008120" y="3068955"/>
            <a:ext cx="8065770" cy="1092835"/>
          </a:xfrm>
          <a:prstGeom prst="roundRect">
            <a:avLst>
              <a:gd name="adj" fmla="val 9106"/>
            </a:avLst>
          </a:prstGeom>
          <a:solidFill>
            <a:srgbClr val="0070C0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Продукция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подходящая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для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рынка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России</a:t>
            </a:r>
            <a:endParaRPr lang="zh-CN" altLang="en-US" sz="3200" b="1" dirty="0">
              <a:solidFill>
                <a:srgbClr val="FFFFFF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3" name="MH_Other_4"/>
          <p:cNvSpPr/>
          <p:nvPr>
            <p:custDataLst>
              <p:tags r:id="rId1"/>
            </p:custDataLst>
          </p:nvPr>
        </p:nvSpPr>
        <p:spPr>
          <a:xfrm>
            <a:off x="421927" y="5564221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1" name="MH_Other_4"/>
          <p:cNvSpPr/>
          <p:nvPr>
            <p:custDataLst>
              <p:tags r:id="rId2"/>
            </p:custDataLst>
          </p:nvPr>
        </p:nvSpPr>
        <p:spPr>
          <a:xfrm>
            <a:off x="1081198" y="5564754"/>
            <a:ext cx="335032" cy="335032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4" name="MH_Other_4"/>
          <p:cNvSpPr/>
          <p:nvPr>
            <p:custDataLst>
              <p:tags r:id="rId3"/>
            </p:custDataLst>
          </p:nvPr>
        </p:nvSpPr>
        <p:spPr>
          <a:xfrm>
            <a:off x="1416516" y="6054815"/>
            <a:ext cx="203806" cy="2038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6350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0" name="MH_Other_4"/>
          <p:cNvSpPr/>
          <p:nvPr>
            <p:custDataLst>
              <p:tags r:id="rId4"/>
            </p:custDataLst>
          </p:nvPr>
        </p:nvSpPr>
        <p:spPr>
          <a:xfrm>
            <a:off x="1783942" y="6162755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2" name="MH_Other_4"/>
          <p:cNvSpPr/>
          <p:nvPr>
            <p:custDataLst>
              <p:tags r:id="rId5"/>
            </p:custDataLst>
          </p:nvPr>
        </p:nvSpPr>
        <p:spPr>
          <a:xfrm>
            <a:off x="2213321" y="5719535"/>
            <a:ext cx="335032" cy="33503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03" name="MH_Other_4"/>
          <p:cNvSpPr/>
          <p:nvPr>
            <p:custDataLst>
              <p:tags r:id="rId6"/>
            </p:custDataLst>
          </p:nvPr>
        </p:nvSpPr>
        <p:spPr>
          <a:xfrm>
            <a:off x="2632704" y="5261849"/>
            <a:ext cx="382894" cy="382894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4" name="MH_Other_4"/>
          <p:cNvSpPr/>
          <p:nvPr>
            <p:custDataLst>
              <p:tags r:id="rId7"/>
            </p:custDataLst>
          </p:nvPr>
        </p:nvSpPr>
        <p:spPr>
          <a:xfrm>
            <a:off x="3114971" y="5965106"/>
            <a:ext cx="382894" cy="38289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95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65" name="MH_Other_4"/>
          <p:cNvSpPr/>
          <p:nvPr>
            <p:custDataLst>
              <p:tags r:id="rId8"/>
            </p:custDataLst>
          </p:nvPr>
        </p:nvSpPr>
        <p:spPr>
          <a:xfrm>
            <a:off x="3731777" y="5696250"/>
            <a:ext cx="203806" cy="203806"/>
          </a:xfrm>
          <a:prstGeom prst="ellipse">
            <a:avLst/>
          </a:prstGeom>
          <a:solidFill>
            <a:srgbClr val="0070C0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/>
            <a:endParaRPr lang="en-US" sz="2400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91810" y="1485900"/>
            <a:ext cx="5852795" cy="381825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4079875" y="534035"/>
            <a:ext cx="566801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подходящая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рынка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отопления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вентиляции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31485" y="5304155"/>
            <a:ext cx="6346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Водяной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чиллер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(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тепловой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насос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):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Обеспечивает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охлаждение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обогрев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подачу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горячей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воды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бытовых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нужд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 descr="air cooled heat pump"/>
          <p:cNvPicPr>
            <a:picLocks noChangeAspect="1"/>
          </p:cNvPicPr>
          <p:nvPr/>
        </p:nvPicPr>
        <p:blipFill>
          <a:blip r:embed="rId4"/>
          <a:srcRect l="27675" r="25840"/>
          <a:stretch>
            <a:fillRect/>
          </a:stretch>
        </p:blipFill>
        <p:spPr>
          <a:xfrm>
            <a:off x="911860" y="1485265"/>
            <a:ext cx="3493770" cy="37312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814" y="5301337"/>
            <a:ext cx="52527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Воздушный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тепловой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насос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модульной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конструкцией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Возможность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свободной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комбинации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для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зданий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разной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площади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;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обеспечивает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охлаждение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обогрев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и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горячее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водоснабжение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29640" y="5156835"/>
            <a:ext cx="409702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Компактный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гидравлический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модуль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Предназначен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для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домашнего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использования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обеспечивает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охлаждение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обогрев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подачу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горячей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воды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1860" y="1412875"/>
            <a:ext cx="4057015" cy="3653790"/>
          </a:xfrm>
          <a:prstGeom prst="rect">
            <a:avLst/>
          </a:prstGeom>
        </p:spPr>
      </p:pic>
      <p:pic>
        <p:nvPicPr>
          <p:cNvPr id="4" name="图片 3" descr="all-in-one type rooftop package unit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680" y="1412240"/>
            <a:ext cx="4931410" cy="3698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01970" y="5156835"/>
            <a:ext cx="562927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Крышная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установка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Используется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на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небольших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заводах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торговых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центрах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;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проста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установке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без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сварки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труб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обеспечивает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охлаждение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обогрев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079875" y="534035"/>
            <a:ext cx="566801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подходящая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рынка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отопления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вентиляции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合式空气处理机组 拷贝_副本"/>
          <p:cNvPicPr>
            <a:picLocks noChangeAspect="1"/>
          </p:cNvPicPr>
          <p:nvPr/>
        </p:nvPicPr>
        <p:blipFill>
          <a:blip r:embed="rId1"/>
          <a:srcRect l="3795" t="9453" r="7601" b="14922"/>
          <a:stretch>
            <a:fillRect/>
          </a:stretch>
        </p:blipFill>
        <p:spPr>
          <a:xfrm>
            <a:off x="551815" y="1844675"/>
            <a:ext cx="5040630" cy="2880360"/>
          </a:xfrm>
          <a:prstGeom prst="rect">
            <a:avLst/>
          </a:prstGeom>
        </p:spPr>
      </p:pic>
      <p:pic>
        <p:nvPicPr>
          <p:cNvPr id="4" name="图片 3" descr="微信图片_20250124145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990" y="1772285"/>
            <a:ext cx="4031615" cy="30238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1815" y="4725035"/>
            <a:ext cx="490283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Модульная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система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кондиционирования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Свободная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комбинация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функциональных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модулей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для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объектов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высокими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требованиями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качеству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воздуха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(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пищевые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производства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больницы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электронные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заводы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).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17030" y="4868545"/>
            <a:ext cx="49022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Фанкойл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Оконечное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оборудование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центральных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систем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кондиционирования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;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подает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холодный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или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теплый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воздух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в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помещения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079875" y="534035"/>
            <a:ext cx="5668010" cy="648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Продукция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подходящая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рынка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России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—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оборудование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отопления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вентиляции</a:t>
            </a:r>
            <a:endParaRPr lang="en-US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TYPE" val="l_h_f"/>
  <p:tag name="KSO_WM_UNIT_INDEX" val="1_1_1"/>
  <p:tag name="KSO_WM_UNIT_ID" val="diagram19882022_3*l_h_f*1_1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10.xml><?xml version="1.0" encoding="utf-8"?>
<p:tagLst xmlns:p="http://schemas.openxmlformats.org/presentationml/2006/main">
  <p:tag name="KSO_WM_BEAUTIFY_FLAG" val="#wm#"/>
  <p:tag name="KSO_WM_UNIT_TYPE" val="l_h_f"/>
  <p:tag name="KSO_WM_UNIT_INDEX" val="1_3_2"/>
  <p:tag name="KSO_WM_UNIT_ID" val="diagram19882022_3*l_h_f*1_3_2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10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06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09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1.xml><?xml version="1.0" encoding="utf-8"?>
<p:tagLst xmlns:p="http://schemas.openxmlformats.org/presentationml/2006/main">
  <p:tag name="KSO_WM_DIAGRAM_VIRTUALLY_FRAME" val="{&quot;height&quot;:267.76251968503936,&quot;left&quot;:248.09999999999997,&quot;top&quot;:159.13748031496064,&quot;width&quot;:656.0883218503935}"/>
</p:tagLst>
</file>

<file path=ppt/tags/tag110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11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12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13.xml><?xml version="1.0" encoding="utf-8"?>
<p:tagLst xmlns:p="http://schemas.openxmlformats.org/presentationml/2006/main">
  <p:tag name="KSO_WM_DIAGRAM_VIRTUALLY_FRAME" val="{&quot;height&quot;:375.65,&quot;left&quot;:22.95,&quot;top&quot;:117.45,&quot;width&quot;:969.95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UNIT_PLACING_PICTURE_USER_VIEWPORT" val="{&quot;height&quot;:4488,&quot;width&quot;:8207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.xml><?xml version="1.0" encoding="utf-8"?>
<p:tagLst xmlns:p="http://schemas.openxmlformats.org/presentationml/2006/main">
  <p:tag name="KSO_WM_BEAUTIFY_FLAG" val="#wm#"/>
  <p:tag name="KSO_WM_UNIT_TYPE" val="l_h_f"/>
  <p:tag name="KSO_WM_UNIT_INDEX" val="1_4_1"/>
  <p:tag name="KSO_WM_UNIT_ID" val="diagram19882022_3*l_h_f*1_4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12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27.xml><?xml version="1.0" encoding="utf-8"?>
<p:tagLst xmlns:p="http://schemas.openxmlformats.org/presentationml/2006/main">
  <p:tag name="KSO_WM_UNIT_PLACING_PICTURE_USER_VIEWPORT" val="{&quot;height&quot;:15840,&quot;width&quot;:11201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.xml><?xml version="1.0" encoding="utf-8"?>
<p:tagLst xmlns:p="http://schemas.openxmlformats.org/presentationml/2006/main">
  <p:tag name="KSO_WM_BEAUTIFY_FLAG" val="#wm#"/>
  <p:tag name="KSO_WM_UNIT_TYPE" val="l_h_i"/>
  <p:tag name="KSO_WM_UNIT_INDEX" val="1_4_1"/>
  <p:tag name="KSO_WM_UNIT_ID" val="diagram19882022_3*l_h_i*1_4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130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1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2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3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4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5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6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7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8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UNIT_TYPE" val="l_h_f"/>
  <p:tag name="KSO_WM_UNIT_INDEX" val="1_4_2"/>
  <p:tag name="KSO_WM_UNIT_ID" val="diagram19882022_3*l_h_f*1_4_2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140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1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2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3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4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5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6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7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8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49.xml><?xml version="1.0" encoding="utf-8"?>
<p:tagLst xmlns:p="http://schemas.openxmlformats.org/presentationml/2006/main">
  <p:tag name="KSO_WM_DIAGRAM_VIRTUALLY_FRAME" val="{&quot;height&quot;:438.67273809523795,&quot;left&quot;:3.75,&quot;top&quot;:107.1,&quot;width&quot;:950.25}"/>
</p:tagLst>
</file>

<file path=ppt/tags/tag1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50.xml><?xml version="1.0" encoding="utf-8"?>
<p:tagLst xmlns:p="http://schemas.openxmlformats.org/presentationml/2006/main">
  <p:tag name="COMMONDATA" val="eyJoZGlkIjoiYjczMmUzMTFhZWYxM2M0OWM3NWUzZDQyNjJmZTY2OTkifQ=="/>
  <p:tag name="KSO_WPP_MARK_KEY" val="2d52c545-4413-4863-967c-06d63912258a"/>
  <p:tag name="resource_record_key" val="{&quot;19&quot;:[20342119]}"/>
</p:tagLst>
</file>

<file path=ppt/tags/tag1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1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.xml><?xml version="1.0" encoding="utf-8"?>
<p:tagLst xmlns:p="http://schemas.openxmlformats.org/presentationml/2006/main">
  <p:tag name="KSO_WM_BEAUTIFY_FLAG" val="#wm#"/>
  <p:tag name="KSO_WM_UNIT_TYPE" val="l_h_i"/>
  <p:tag name="KSO_WM_UNIT_INDEX" val="1_1_1"/>
  <p:tag name="KSO_WM_UNIT_ID" val="diagram19882022_3*l_h_i*1_1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20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88_4*n_h_i*1_2_1"/>
  <p:tag name="KSO_WM_TEMPLATE_CATEGORY" val="diagram"/>
  <p:tag name="KSO_WM_TEMPLATE_INDEX" val="20231088"/>
  <p:tag name="KSO_WM_UNIT_LAYERLEVEL" val="1_1_1"/>
  <p:tag name="KSO_WM_TAG_VERSION" val="3.0"/>
  <p:tag name="KSO_WM_DIAGRAM_GROUP_CODE" val="n1-1"/>
  <p:tag name="KSO_WM_UNIT_TYPE" val="n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2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2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2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1,&quot;transparency&quot;:0},{&quot;brightness&quot;:0.20000000298023224,&quot;colorType&quot;:1,&quot;foreColorIndex&quot;:5,&quot;pos&quot;:0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3.xml><?xml version="1.0" encoding="utf-8"?>
<p:tagLst xmlns:p="http://schemas.openxmlformats.org/presentationml/2006/main">
  <p:tag name="KSO_WM_BEAUTIFY_FLAG" val="#wm#"/>
  <p:tag name="KSO_WM_UNIT_TYPE" val="l_h_f"/>
  <p:tag name="KSO_WM_UNIT_INDEX" val="1_1_2"/>
  <p:tag name="KSO_WM_UNIT_ID" val="diagram19882022_3*l_h_f*1_1_2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1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3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2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3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3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3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4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3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4.xml><?xml version="1.0" encoding="utf-8"?>
<p:tagLst xmlns:p="http://schemas.openxmlformats.org/presentationml/2006/main">
  <p:tag name="KSO_WM_DIAGRAM_VIRTUALLY_FRAME" val="{&quot;height&quot;:267.76251968503936,&quot;left&quot;:248.09999999999997,&quot;top&quot;:159.13748031496064,&quot;width&quot;:656.0883218503935}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5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5_3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088_4*n_h_h_i*1_2_6_3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GROUP_CODE" val="n1-1"/>
  <p:tag name="KSO_WM_UNIT_TYPE" val="n_h_h_i"/>
  <p:tag name="KSO_WM_UNIT_INDEX" val="1_2_6_3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gradient&quot;:[{&quot;brightness&quot;:0.20000000298023224,&quot;colorType&quot;:1,&quot;foreColorIndex&quot;:5,&quot;pos&quot;:1,&quot;transparency&quot;:0},{&quot;brightness&quot;:0.20000000298023224,&quot;colorType&quot;:1,&quot;foreColorIndex&quot;:5,&quot;pos&quot;:0,&quot;transparency&quot;:0}],&quot;type&quot;:3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14"/>
  <p:tag name="KSO_WM_DIAGRAM_USE_COLOR_VALUE" val="{&quot;color_scheme&quot;:1,&quot;color_type&quot;:1,&quot;theme_color_indexes&quot;:[]}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2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5_1"/>
  <p:tag name="KSO_WM_UNIT_ID" val="diagram20231088_4*n_h_h_x*1_2_5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6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4_1"/>
  <p:tag name="KSO_WM_UNIT_ID" val="diagram20231088_4*n_h_h_x*1_2_4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3_1"/>
  <p:tag name="KSO_WM_UNIT_ID" val="diagram20231088_4*n_h_h_x*1_2_3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59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2_1"/>
  <p:tag name="KSO_WM_UNIT_ID" val="diagram20231088_4*n_h_h_x*1_2_2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7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1_1"/>
  <p:tag name="KSO_WM_UNIT_ID" val="diagram20231088_4*n_h_h_x*1_2_1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4*8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x"/>
  <p:tag name="KSO_WM_UNIT_INDEX" val="1_2_6_1"/>
  <p:tag name="KSO_WM_UNIT_ID" val="diagram20231088_4*n_h_h_x*1_2_6_1"/>
  <p:tag name="KSO_WM_TEMPLATE_CATEGORY" val="diagram"/>
  <p:tag name="KSO_WM_TEMPLATE_INDEX" val="20231088"/>
  <p:tag name="KSO_WM_UNIT_LAYERLEVEL" val="1_1_1_1"/>
  <p:tag name="KSO_WM_TAG_VERSION" val="3.0"/>
  <p:tag name="KSO_WM_BEAUTIFY_FLAG" val="#wm#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088_4*n_h_a*1_1_1"/>
  <p:tag name="KSO_WM_TEMPLATE_CATEGORY" val="diagram"/>
  <p:tag name="KSO_WM_TEMPLATE_INDEX" val="2023108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249.54999389648438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添&#10;加项标题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BEAUTIFY_FLAG" val="#wm#"/>
  <p:tag name="KSO_WM_UNIT_TYPE" val="l_h_f"/>
  <p:tag name="KSO_WM_UNIT_INDEX" val="1_2_1"/>
  <p:tag name="KSO_WM_UNIT_ID" val="diagram19882022_3*l_h_f*1_2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1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6_1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5_1"/>
  <p:tag name="KSO_WM_TEMPLATE_CATEGORY" val="diagram"/>
  <p:tag name="KSO_WM_TEMPLATE_INDEX" val="20231088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4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088_4*n_h_h_f*1_2_3_1"/>
  <p:tag name="KSO_WM_TEMPLATE_CATEGORY" val="diagram"/>
  <p:tag name="KSO_WM_TEMPLATE_INDEX" val="20231088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3"/>
  <p:tag name="KSO_WM_DIAGRAM_VIRTUALLY_FRAME" val="{&quot;height&quot;:368.3999938964844,&quot;left&quot;:151.67503937007874,&quot;top&quot;:85.85000305175781,&quot;width&quot;:656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输入你的智能图&#10;形项正文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633_4*l_i*1_1"/>
  <p:tag name="KSO_WM_TEMPLATE_CATEGORY" val="diagram"/>
  <p:tag name="KSO_WM_TEMPLATE_INDEX" val="633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DIAGRAM_VIRTUALLY_FRAME" val="{&quot;height&quot;:391.03000000000003,&quot;left&quot;:20.75,&quot;top&quot;:109.42,&quot;width&quot;:936.65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633_4*l_i*1_2"/>
  <p:tag name="KSO_WM_TEMPLATE_CATEGORY" val="diagram"/>
  <p:tag name="KSO_WM_TEMPLATE_INDEX" val="633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DIAGRAM_VIRTUALLY_FRAME" val="{&quot;height&quot;:391.03000000000003,&quot;left&quot;:20.75,&quot;top&quot;:109.42,&quot;width&quot;:936.65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33_4*l_h_i*1_1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33_4*l_h_i*1_1_2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33_4*l_h_i*1_3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.xml><?xml version="1.0" encoding="utf-8"?>
<p:tagLst xmlns:p="http://schemas.openxmlformats.org/presentationml/2006/main">
  <p:tag name="KSO_WM_BEAUTIFY_FLAG" val="#wm#"/>
  <p:tag name="KSO_WM_UNIT_TYPE" val="l_h_i"/>
  <p:tag name="KSO_WM_UNIT_INDEX" val="1_2_1"/>
  <p:tag name="KSO_WM_UNIT_ID" val="diagram19882022_3*l_h_i*1_2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33_4*l_h_i*1_3_2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633_4*l_h_i*1_3_3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633_4*l_h_i*1_3_4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7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33_4*l_h_i*1_2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33_4*l_h_i*1_2_2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633_4*l_h_i*1_2_3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633_4*l_h_i*1_2_4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633_4*l_h_i*1_4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633_4*l_h_i*1_4_2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633_4*l_h_i*1_4_3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.xml><?xml version="1.0" encoding="utf-8"?>
<p:tagLst xmlns:p="http://schemas.openxmlformats.org/presentationml/2006/main">
  <p:tag name="KSO_WM_BEAUTIFY_FLAG" val="#wm#"/>
  <p:tag name="KSO_WM_UNIT_TYPE" val="l_h_f"/>
  <p:tag name="KSO_WM_UNIT_INDEX" val="1_2_2"/>
  <p:tag name="KSO_WM_UNIT_ID" val="diagram19882022_3*l_h_f*1_2_2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633_4*l_h_i*1_4_4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5"/>
  <p:tag name="KSO_WM_UNIT_ID" val="diagram633_4*l_h_i*1_4_5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6"/>
  <p:tag name="KSO_WM_UNIT_ID" val="diagram633_4*l_h_i*1_4_6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3.xml><?xml version="1.0" encoding="utf-8"?>
<p:tagLst xmlns:p="http://schemas.openxmlformats.org/presentationml/2006/main"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33_4*l_h_f*1_3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4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633_4*l_h_a*1_3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5.xml><?xml version="1.0" encoding="utf-8"?>
<p:tagLst xmlns:p="http://schemas.openxmlformats.org/presentationml/2006/main"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633_4*l_h_f*1_4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6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633_4*l_h_a*1_4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7.xml><?xml version="1.0" encoding="utf-8"?>
<p:tagLst xmlns:p="http://schemas.openxmlformats.org/presentationml/2006/main"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33_4*l_h_f*1_1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8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633_4*l_h_a*1_1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79.xml><?xml version="1.0" encoding="utf-8"?>
<p:tagLst xmlns:p="http://schemas.openxmlformats.org/presentationml/2006/main">
  <p:tag name="KSO_WM_UNIT_NOCLEAR" val="0"/>
  <p:tag name="KSO_WM_UNIT_VALUE" val="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633_4*l_h_f*1_2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8.xml><?xml version="1.0" encoding="utf-8"?>
<p:tagLst xmlns:p="http://schemas.openxmlformats.org/presentationml/2006/main">
  <p:tag name="KSO_WM_BEAUTIFY_FLAG" val="#wm#"/>
  <p:tag name="KSO_WM_UNIT_TYPE" val="l_h_f"/>
  <p:tag name="KSO_WM_UNIT_INDEX" val="1_3_1"/>
  <p:tag name="KSO_WM_UNIT_ID" val="diagram19882022_3*l_h_f*1_3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80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633_4*l_h_a*1_2_1"/>
  <p:tag name="KSO_WM_TEMPLATE_CATEGORY" val="diagram"/>
  <p:tag name="KSO_WM_TEMPLATE_INDEX" val="6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DIAGRAM_VIRTUALLY_FRAME" val="{&quot;height&quot;:391.03000000000003,&quot;left&quot;:20.75,&quot;top&quot;:109.42,&quot;width&quot;:936.65}"/>
</p:tagLst>
</file>

<file path=ppt/tags/tag81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2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3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4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5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6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7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#wm#"/>
  <p:tag name="KSO_WM_UNIT_TYPE" val="l_h_i"/>
  <p:tag name="KSO_WM_UNIT_INDEX" val="1_3_1"/>
  <p:tag name="KSO_WM_UNIT_ID" val="diagram19882022_3*l_h_i*1_3_1"/>
  <p:tag name="KSO_WM_TEMPLATE_INDEX" val="19882022"/>
  <p:tag name="KSO_WM_TAG_VERSION" val="2.0"/>
  <p:tag name="KSO_WM_DIAGRAM_GROUP_CODE" val="l1-1"/>
  <p:tag name="KSO_WM_DIAGRAM_VIRTUALLY_FRAME" val="{&quot;height&quot;:267.76251968503936,&quot;left&quot;:248.09999999999997,&quot;top&quot;:159.13748031496064,&quot;width&quot;:656.0883218503935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  <p:tag name="KSO_WM_UNIT_PLACING_PICTURE_USER_VIEWPORT" val="{&quot;height&quot;:4530,&quot;width&quot;:5030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ags/tag99.xml><?xml version="1.0" encoding="utf-8"?>
<p:tagLst xmlns:p="http://schemas.openxmlformats.org/presentationml/2006/main">
  <p:tag name="MH" val="2016020208251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6612</Words>
  <Application>WPS 演示</Application>
  <PresentationFormat>全屏显示(4:3)</PresentationFormat>
  <Paragraphs>207</Paragraphs>
  <Slides>24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Times New Roman</vt:lpstr>
      <vt:lpstr>微软雅黑</vt:lpstr>
      <vt:lpstr>Verdana</vt:lpstr>
      <vt:lpstr>仿宋</vt:lpstr>
      <vt:lpstr>Calibri</vt:lpstr>
      <vt:lpstr>Arial Unicode MS</vt:lpstr>
      <vt:lpstr>Open Sans</vt:lpstr>
      <vt:lpstr>Segoe Print</vt:lpstr>
      <vt:lpstr>Gill Sans</vt:lpstr>
      <vt:lpstr>汉仪旗黑-75S</vt:lpstr>
      <vt:lpstr>汉仪颜楷简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格瑞德</cp:lastModifiedBy>
  <cp:revision>558</cp:revision>
  <dcterms:created xsi:type="dcterms:W3CDTF">2019-09-30T03:13:00Z</dcterms:created>
  <dcterms:modified xsi:type="dcterms:W3CDTF">2025-04-30T09:58:15Z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041A1A1D21B942F4A15B2134F410EB4B_12</vt:lpwstr>
  </property>
</Properties>
</file>